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86" r:id="rId34"/>
    <p:sldId id="292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30" r:id="rId74"/>
    <p:sldId id="331" r:id="rId75"/>
    <p:sldId id="329" r:id="rId76"/>
    <p:sldId id="332" r:id="rId77"/>
    <p:sldId id="333" r:id="rId78"/>
    <p:sldId id="334" r:id="rId79"/>
    <p:sldId id="335" r:id="rId80"/>
    <p:sldId id="336" r:id="rId81"/>
    <p:sldId id="262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FD2D4-E7EA-416E-8C7E-B8B6E465B9FD}" v="53" dt="2023-10-04T10:09:12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od, Pragun SBOBNG-PTIY/FAA" userId="60ab5e29-38d4-4e1a-a1f2-7b1231b98710" providerId="ADAL" clId="{079FD2D4-E7EA-416E-8C7E-B8B6E465B9FD}"/>
    <pc:docChg chg="undo custSel addSld delSld modSld sldOrd">
      <pc:chgData name="Sood, Pragun SBOBNG-PTIY/FAA" userId="60ab5e29-38d4-4e1a-a1f2-7b1231b98710" providerId="ADAL" clId="{079FD2D4-E7EA-416E-8C7E-B8B6E465B9FD}" dt="2023-10-04T10:09:41.834" v="5322" actId="14100"/>
      <pc:docMkLst>
        <pc:docMk/>
      </pc:docMkLst>
      <pc:sldChg chg="modSp new mod">
        <pc:chgData name="Sood, Pragun SBOBNG-PTIY/FAA" userId="60ab5e29-38d4-4e1a-a1f2-7b1231b98710" providerId="ADAL" clId="{079FD2D4-E7EA-416E-8C7E-B8B6E465B9FD}" dt="2023-09-01T06:51:23.304" v="356" actId="313"/>
        <pc:sldMkLst>
          <pc:docMk/>
          <pc:sldMk cId="1505349796" sldId="279"/>
        </pc:sldMkLst>
        <pc:spChg chg="mod">
          <ac:chgData name="Sood, Pragun SBOBNG-PTIY/FAA" userId="60ab5e29-38d4-4e1a-a1f2-7b1231b98710" providerId="ADAL" clId="{079FD2D4-E7EA-416E-8C7E-B8B6E465B9FD}" dt="2023-09-01T06:34:40.219" v="24" actId="255"/>
          <ac:spMkLst>
            <pc:docMk/>
            <pc:sldMk cId="1505349796" sldId="279"/>
            <ac:spMk id="2" creationId="{6D7CB777-90BA-7137-F939-1C44D15BD34D}"/>
          </ac:spMkLst>
        </pc:spChg>
        <pc:spChg chg="mod">
          <ac:chgData name="Sood, Pragun SBOBNG-PTIY/FAA" userId="60ab5e29-38d4-4e1a-a1f2-7b1231b98710" providerId="ADAL" clId="{079FD2D4-E7EA-416E-8C7E-B8B6E465B9FD}" dt="2023-09-01T06:51:23.304" v="356" actId="313"/>
          <ac:spMkLst>
            <pc:docMk/>
            <pc:sldMk cId="1505349796" sldId="279"/>
            <ac:spMk id="3" creationId="{3CAFF9F3-E0FC-ECC9-547A-0B072FF87514}"/>
          </ac:spMkLst>
        </pc:spChg>
      </pc:sldChg>
      <pc:sldChg chg="modSp new mod">
        <pc:chgData name="Sood, Pragun SBOBNG-PTIY/FAA" userId="60ab5e29-38d4-4e1a-a1f2-7b1231b98710" providerId="ADAL" clId="{079FD2D4-E7EA-416E-8C7E-B8B6E465B9FD}" dt="2023-09-01T08:20:32.612" v="532" actId="20577"/>
        <pc:sldMkLst>
          <pc:docMk/>
          <pc:sldMk cId="2410138217" sldId="280"/>
        </pc:sldMkLst>
        <pc:spChg chg="mod">
          <ac:chgData name="Sood, Pragun SBOBNG-PTIY/FAA" userId="60ab5e29-38d4-4e1a-a1f2-7b1231b98710" providerId="ADAL" clId="{079FD2D4-E7EA-416E-8C7E-B8B6E465B9FD}" dt="2023-09-01T06:58:12.745" v="384" actId="255"/>
          <ac:spMkLst>
            <pc:docMk/>
            <pc:sldMk cId="2410138217" sldId="280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01T08:20:32.612" v="532" actId="20577"/>
          <ac:spMkLst>
            <pc:docMk/>
            <pc:sldMk cId="2410138217" sldId="280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01T08:42:25.696" v="757" actId="20577"/>
        <pc:sldMkLst>
          <pc:docMk/>
          <pc:sldMk cId="964065853" sldId="281"/>
        </pc:sldMkLst>
        <pc:spChg chg="mod">
          <ac:chgData name="Sood, Pragun SBOBNG-PTIY/FAA" userId="60ab5e29-38d4-4e1a-a1f2-7b1231b98710" providerId="ADAL" clId="{079FD2D4-E7EA-416E-8C7E-B8B6E465B9FD}" dt="2023-09-01T08:42:25.696" v="757" actId="20577"/>
          <ac:spMkLst>
            <pc:docMk/>
            <pc:sldMk cId="964065853" sldId="281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01T08:22:11.415" v="561" actId="14100"/>
          <ac:picMkLst>
            <pc:docMk/>
            <pc:sldMk cId="964065853" sldId="281"/>
            <ac:picMk id="4" creationId="{142D86B4-9761-54CE-C3BA-C3343D04F0B9}"/>
          </ac:picMkLst>
        </pc:picChg>
        <pc:picChg chg="del">
          <ac:chgData name="Sood, Pragun SBOBNG-PTIY/FAA" userId="60ab5e29-38d4-4e1a-a1f2-7b1231b98710" providerId="ADAL" clId="{079FD2D4-E7EA-416E-8C7E-B8B6E465B9FD}" dt="2023-09-01T08:21:12.183" v="545" actId="478"/>
          <ac:picMkLst>
            <pc:docMk/>
            <pc:sldMk cId="964065853" sldId="281"/>
            <ac:picMk id="5" creationId="{061EFF43-CB72-8B40-D2E4-2E42382F8621}"/>
          </ac:picMkLst>
        </pc:picChg>
        <pc:picChg chg="add mod">
          <ac:chgData name="Sood, Pragun SBOBNG-PTIY/FAA" userId="60ab5e29-38d4-4e1a-a1f2-7b1231b98710" providerId="ADAL" clId="{079FD2D4-E7EA-416E-8C7E-B8B6E465B9FD}" dt="2023-09-01T08:22:14.714" v="562" actId="14100"/>
          <ac:picMkLst>
            <pc:docMk/>
            <pc:sldMk cId="964065853" sldId="281"/>
            <ac:picMk id="7" creationId="{48113A91-50C1-0487-9C01-A7EA32EFC9FD}"/>
          </ac:picMkLst>
        </pc:picChg>
        <pc:picChg chg="del">
          <ac:chgData name="Sood, Pragun SBOBNG-PTIY/FAA" userId="60ab5e29-38d4-4e1a-a1f2-7b1231b98710" providerId="ADAL" clId="{079FD2D4-E7EA-416E-8C7E-B8B6E465B9FD}" dt="2023-09-01T08:21:13.214" v="546" actId="478"/>
          <ac:picMkLst>
            <pc:docMk/>
            <pc:sldMk cId="964065853" sldId="281"/>
            <ac:picMk id="8" creationId="{8A024847-467A-24A8-61B1-C067E58202A3}"/>
          </ac:picMkLst>
        </pc:picChg>
      </pc:sldChg>
      <pc:sldChg chg="new del">
        <pc:chgData name="Sood, Pragun SBOBNG-PTIY/FAA" userId="60ab5e29-38d4-4e1a-a1f2-7b1231b98710" providerId="ADAL" clId="{079FD2D4-E7EA-416E-8C7E-B8B6E465B9FD}" dt="2023-09-01T08:22:30.132" v="564" actId="680"/>
        <pc:sldMkLst>
          <pc:docMk/>
          <pc:sldMk cId="433254475" sldId="282"/>
        </pc:sldMkLst>
      </pc:sldChg>
      <pc:sldChg chg="modSp add mod ord">
        <pc:chgData name="Sood, Pragun SBOBNG-PTIY/FAA" userId="60ab5e29-38d4-4e1a-a1f2-7b1231b98710" providerId="ADAL" clId="{079FD2D4-E7EA-416E-8C7E-B8B6E465B9FD}" dt="2023-09-01T09:46:40.894" v="817" actId="20577"/>
        <pc:sldMkLst>
          <pc:docMk/>
          <pc:sldMk cId="3955437703" sldId="282"/>
        </pc:sldMkLst>
        <pc:spChg chg="mod">
          <ac:chgData name="Sood, Pragun SBOBNG-PTIY/FAA" userId="60ab5e29-38d4-4e1a-a1f2-7b1231b98710" providerId="ADAL" clId="{079FD2D4-E7EA-416E-8C7E-B8B6E465B9FD}" dt="2023-09-01T08:22:46.643" v="583" actId="20577"/>
          <ac:spMkLst>
            <pc:docMk/>
            <pc:sldMk cId="3955437703" sldId="282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01T09:46:40.894" v="817" actId="20577"/>
          <ac:spMkLst>
            <pc:docMk/>
            <pc:sldMk cId="3955437703" sldId="282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01T09:12:40.776" v="784" actId="14100"/>
        <pc:sldMkLst>
          <pc:docMk/>
          <pc:sldMk cId="3059068670" sldId="283"/>
        </pc:sldMkLst>
        <pc:spChg chg="mod">
          <ac:chgData name="Sood, Pragun SBOBNG-PTIY/FAA" userId="60ab5e29-38d4-4e1a-a1f2-7b1231b98710" providerId="ADAL" clId="{079FD2D4-E7EA-416E-8C7E-B8B6E465B9FD}" dt="2023-09-01T08:43:23.645" v="767" actId="20577"/>
          <ac:spMkLst>
            <pc:docMk/>
            <pc:sldMk cId="3059068670" sldId="283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01T08:42:15.394" v="754" actId="478"/>
          <ac:picMkLst>
            <pc:docMk/>
            <pc:sldMk cId="3059068670" sldId="283"/>
            <ac:picMk id="4" creationId="{142D86B4-9761-54CE-C3BA-C3343D04F0B9}"/>
          </ac:picMkLst>
        </pc:picChg>
        <pc:picChg chg="add mod">
          <ac:chgData name="Sood, Pragun SBOBNG-PTIY/FAA" userId="60ab5e29-38d4-4e1a-a1f2-7b1231b98710" providerId="ADAL" clId="{079FD2D4-E7EA-416E-8C7E-B8B6E465B9FD}" dt="2023-09-01T09:12:26.581" v="781" actId="14100"/>
          <ac:picMkLst>
            <pc:docMk/>
            <pc:sldMk cId="3059068670" sldId="283"/>
            <ac:picMk id="5" creationId="{B31F20F9-C602-5CE2-6664-71201F17F044}"/>
          </ac:picMkLst>
        </pc:picChg>
        <pc:picChg chg="del">
          <ac:chgData name="Sood, Pragun SBOBNG-PTIY/FAA" userId="60ab5e29-38d4-4e1a-a1f2-7b1231b98710" providerId="ADAL" clId="{079FD2D4-E7EA-416E-8C7E-B8B6E465B9FD}" dt="2023-09-01T08:42:17.045" v="755" actId="478"/>
          <ac:picMkLst>
            <pc:docMk/>
            <pc:sldMk cId="3059068670" sldId="283"/>
            <ac:picMk id="7" creationId="{48113A91-50C1-0487-9C01-A7EA32EFC9FD}"/>
          </ac:picMkLst>
        </pc:picChg>
        <pc:picChg chg="add mod">
          <ac:chgData name="Sood, Pragun SBOBNG-PTIY/FAA" userId="60ab5e29-38d4-4e1a-a1f2-7b1231b98710" providerId="ADAL" clId="{079FD2D4-E7EA-416E-8C7E-B8B6E465B9FD}" dt="2023-09-01T09:12:40.776" v="784" actId="14100"/>
          <ac:picMkLst>
            <pc:docMk/>
            <pc:sldMk cId="3059068670" sldId="283"/>
            <ac:picMk id="8" creationId="{A0EDE4A8-31A5-2B75-8212-A2B628FB351D}"/>
          </ac:picMkLst>
        </pc:picChg>
      </pc:sldChg>
      <pc:sldChg chg="new del">
        <pc:chgData name="Sood, Pragun SBOBNG-PTIY/FAA" userId="60ab5e29-38d4-4e1a-a1f2-7b1231b98710" providerId="ADAL" clId="{079FD2D4-E7EA-416E-8C7E-B8B6E465B9FD}" dt="2023-09-01T08:42:05.627" v="750" actId="47"/>
        <pc:sldMkLst>
          <pc:docMk/>
          <pc:sldMk cId="3418472633" sldId="283"/>
        </pc:sldMkLst>
      </pc:sldChg>
      <pc:sldChg chg="addSp delSp modSp add mod">
        <pc:chgData name="Sood, Pragun SBOBNG-PTIY/FAA" userId="60ab5e29-38d4-4e1a-a1f2-7b1231b98710" providerId="ADAL" clId="{079FD2D4-E7EA-416E-8C7E-B8B6E465B9FD}" dt="2023-09-01T09:36:36.938" v="806" actId="14100"/>
        <pc:sldMkLst>
          <pc:docMk/>
          <pc:sldMk cId="2377450019" sldId="284"/>
        </pc:sldMkLst>
        <pc:spChg chg="mod">
          <ac:chgData name="Sood, Pragun SBOBNG-PTIY/FAA" userId="60ab5e29-38d4-4e1a-a1f2-7b1231b98710" providerId="ADAL" clId="{079FD2D4-E7EA-416E-8C7E-B8B6E465B9FD}" dt="2023-09-01T09:35:55.866" v="797" actId="20577"/>
          <ac:spMkLst>
            <pc:docMk/>
            <pc:sldMk cId="2377450019" sldId="284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01T09:36:36.938" v="806" actId="14100"/>
          <ac:picMkLst>
            <pc:docMk/>
            <pc:sldMk cId="2377450019" sldId="284"/>
            <ac:picMk id="4" creationId="{A5DABF38-71AE-7851-8983-5FEBFCA12D70}"/>
          </ac:picMkLst>
        </pc:picChg>
        <pc:picChg chg="del">
          <ac:chgData name="Sood, Pragun SBOBNG-PTIY/FAA" userId="60ab5e29-38d4-4e1a-a1f2-7b1231b98710" providerId="ADAL" clId="{079FD2D4-E7EA-416E-8C7E-B8B6E465B9FD}" dt="2023-09-01T09:35:43.318" v="786" actId="478"/>
          <ac:picMkLst>
            <pc:docMk/>
            <pc:sldMk cId="2377450019" sldId="284"/>
            <ac:picMk id="5" creationId="{B31F20F9-C602-5CE2-6664-71201F17F044}"/>
          </ac:picMkLst>
        </pc:picChg>
        <pc:picChg chg="del">
          <ac:chgData name="Sood, Pragun SBOBNG-PTIY/FAA" userId="60ab5e29-38d4-4e1a-a1f2-7b1231b98710" providerId="ADAL" clId="{079FD2D4-E7EA-416E-8C7E-B8B6E465B9FD}" dt="2023-09-01T09:35:45.186" v="787" actId="478"/>
          <ac:picMkLst>
            <pc:docMk/>
            <pc:sldMk cId="2377450019" sldId="284"/>
            <ac:picMk id="8" creationId="{A0EDE4A8-31A5-2B75-8212-A2B628FB351D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04T11:00:52.910" v="1338" actId="20577"/>
        <pc:sldMkLst>
          <pc:docMk/>
          <pc:sldMk cId="1336699463" sldId="285"/>
        </pc:sldMkLst>
        <pc:spChg chg="mod">
          <ac:chgData name="Sood, Pragun SBOBNG-PTIY/FAA" userId="60ab5e29-38d4-4e1a-a1f2-7b1231b98710" providerId="ADAL" clId="{079FD2D4-E7EA-416E-8C7E-B8B6E465B9FD}" dt="2023-09-04T09:30:13.475" v="831" actId="20577"/>
          <ac:spMkLst>
            <pc:docMk/>
            <pc:sldMk cId="1336699463" sldId="285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04T11:00:52.910" v="1338" actId="20577"/>
          <ac:spMkLst>
            <pc:docMk/>
            <pc:sldMk cId="1336699463" sldId="285"/>
            <ac:spMk id="3" creationId="{F4BBDB71-81D9-9CE2-40EF-8AAB4282827F}"/>
          </ac:spMkLst>
        </pc:spChg>
      </pc:sldChg>
      <pc:sldChg chg="modSp add mod ord">
        <pc:chgData name="Sood, Pragun SBOBNG-PTIY/FAA" userId="60ab5e29-38d4-4e1a-a1f2-7b1231b98710" providerId="ADAL" clId="{079FD2D4-E7EA-416E-8C7E-B8B6E465B9FD}" dt="2023-09-15T09:59:27.594" v="1607" actId="20577"/>
        <pc:sldMkLst>
          <pc:docMk/>
          <pc:sldMk cId="1092744906" sldId="302"/>
        </pc:sldMkLst>
        <pc:spChg chg="mod">
          <ac:chgData name="Sood, Pragun SBOBNG-PTIY/FAA" userId="60ab5e29-38d4-4e1a-a1f2-7b1231b98710" providerId="ADAL" clId="{079FD2D4-E7EA-416E-8C7E-B8B6E465B9FD}" dt="2023-09-15T09:59:27.594" v="1607" actId="20577"/>
          <ac:spMkLst>
            <pc:docMk/>
            <pc:sldMk cId="1092744906" sldId="302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15T09:15:10.853" v="1399" actId="20577"/>
          <ac:spMkLst>
            <pc:docMk/>
            <pc:sldMk cId="1092744906" sldId="302"/>
            <ac:spMk id="3" creationId="{F4BBDB71-81D9-9CE2-40EF-8AAB4282827F}"/>
          </ac:spMkLst>
        </pc:spChg>
      </pc:sldChg>
      <pc:sldChg chg="modSp add mod">
        <pc:chgData name="Sood, Pragun SBOBNG-PTIY/FAA" userId="60ab5e29-38d4-4e1a-a1f2-7b1231b98710" providerId="ADAL" clId="{079FD2D4-E7EA-416E-8C7E-B8B6E465B9FD}" dt="2023-09-15T10:01:04.765" v="1649" actId="27636"/>
        <pc:sldMkLst>
          <pc:docMk/>
          <pc:sldMk cId="2160970657" sldId="303"/>
        </pc:sldMkLst>
        <pc:spChg chg="mod">
          <ac:chgData name="Sood, Pragun SBOBNG-PTIY/FAA" userId="60ab5e29-38d4-4e1a-a1f2-7b1231b98710" providerId="ADAL" clId="{079FD2D4-E7EA-416E-8C7E-B8B6E465B9FD}" dt="2023-09-15T09:59:40.756" v="1610" actId="20577"/>
          <ac:spMkLst>
            <pc:docMk/>
            <pc:sldMk cId="2160970657" sldId="303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15T10:01:04.765" v="1649" actId="27636"/>
          <ac:spMkLst>
            <pc:docMk/>
            <pc:sldMk cId="2160970657" sldId="303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15T10:04:07.165" v="1703" actId="14100"/>
        <pc:sldMkLst>
          <pc:docMk/>
          <pc:sldMk cId="1275096431" sldId="304"/>
        </pc:sldMkLst>
        <pc:spChg chg="mod">
          <ac:chgData name="Sood, Pragun SBOBNG-PTIY/FAA" userId="60ab5e29-38d4-4e1a-a1f2-7b1231b98710" providerId="ADAL" clId="{079FD2D4-E7EA-416E-8C7E-B8B6E465B9FD}" dt="2023-09-15T10:03:06.146" v="1685" actId="20577"/>
          <ac:spMkLst>
            <pc:docMk/>
            <pc:sldMk cId="1275096431" sldId="304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15T09:59:17.998" v="1603" actId="478"/>
          <ac:picMkLst>
            <pc:docMk/>
            <pc:sldMk cId="1275096431" sldId="304"/>
            <ac:picMk id="4" creationId="{24F5956C-074B-DBB2-24F5-F464FF14E91E}"/>
          </ac:picMkLst>
        </pc:picChg>
        <pc:picChg chg="add mod">
          <ac:chgData name="Sood, Pragun SBOBNG-PTIY/FAA" userId="60ab5e29-38d4-4e1a-a1f2-7b1231b98710" providerId="ADAL" clId="{079FD2D4-E7EA-416E-8C7E-B8B6E465B9FD}" dt="2023-09-15T10:04:01.167" v="1701" actId="1076"/>
          <ac:picMkLst>
            <pc:docMk/>
            <pc:sldMk cId="1275096431" sldId="304"/>
            <ac:picMk id="5" creationId="{74ABBC2F-2B0F-2C53-6D1C-1AD231483FD8}"/>
          </ac:picMkLst>
        </pc:picChg>
        <pc:picChg chg="del">
          <ac:chgData name="Sood, Pragun SBOBNG-PTIY/FAA" userId="60ab5e29-38d4-4e1a-a1f2-7b1231b98710" providerId="ADAL" clId="{079FD2D4-E7EA-416E-8C7E-B8B6E465B9FD}" dt="2023-09-15T09:59:19.285" v="1604" actId="478"/>
          <ac:picMkLst>
            <pc:docMk/>
            <pc:sldMk cId="1275096431" sldId="304"/>
            <ac:picMk id="7" creationId="{68E7E53F-298F-5066-8888-6DF878EDD541}"/>
          </ac:picMkLst>
        </pc:picChg>
        <pc:picChg chg="add mod">
          <ac:chgData name="Sood, Pragun SBOBNG-PTIY/FAA" userId="60ab5e29-38d4-4e1a-a1f2-7b1231b98710" providerId="ADAL" clId="{079FD2D4-E7EA-416E-8C7E-B8B6E465B9FD}" dt="2023-09-15T10:04:07.165" v="1703" actId="14100"/>
          <ac:picMkLst>
            <pc:docMk/>
            <pc:sldMk cId="1275096431" sldId="304"/>
            <ac:picMk id="8" creationId="{0ECBC4ED-B696-0291-9C9D-CA8D61D1BCA0}"/>
          </ac:picMkLst>
        </pc:picChg>
      </pc:sldChg>
      <pc:sldChg chg="addSp delSp modSp add mod">
        <pc:chgData name="Sood, Pragun SBOBNG-PTIY/FAA" userId="60ab5e29-38d4-4e1a-a1f2-7b1231b98710" providerId="ADAL" clId="{079FD2D4-E7EA-416E-8C7E-B8B6E465B9FD}" dt="2023-09-15T10:50:08.389" v="1745" actId="1076"/>
        <pc:sldMkLst>
          <pc:docMk/>
          <pc:sldMk cId="3478977622" sldId="305"/>
        </pc:sldMkLst>
        <pc:spChg chg="mod">
          <ac:chgData name="Sood, Pragun SBOBNG-PTIY/FAA" userId="60ab5e29-38d4-4e1a-a1f2-7b1231b98710" providerId="ADAL" clId="{079FD2D4-E7EA-416E-8C7E-B8B6E465B9FD}" dt="2023-09-15T10:49:17.560" v="1730" actId="20577"/>
          <ac:spMkLst>
            <pc:docMk/>
            <pc:sldMk cId="3478977622" sldId="305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15T10:50:01.609" v="1744" actId="1076"/>
          <ac:picMkLst>
            <pc:docMk/>
            <pc:sldMk cId="3478977622" sldId="305"/>
            <ac:picMk id="4" creationId="{86D90E7C-0848-E2C6-65CE-919CBB869504}"/>
          </ac:picMkLst>
        </pc:picChg>
        <pc:picChg chg="del">
          <ac:chgData name="Sood, Pragun SBOBNG-PTIY/FAA" userId="60ab5e29-38d4-4e1a-a1f2-7b1231b98710" providerId="ADAL" clId="{079FD2D4-E7EA-416E-8C7E-B8B6E465B9FD}" dt="2023-09-15T10:44:32.930" v="1705" actId="478"/>
          <ac:picMkLst>
            <pc:docMk/>
            <pc:sldMk cId="3478977622" sldId="305"/>
            <ac:picMk id="5" creationId="{74ABBC2F-2B0F-2C53-6D1C-1AD231483FD8}"/>
          </ac:picMkLst>
        </pc:picChg>
        <pc:picChg chg="add mod">
          <ac:chgData name="Sood, Pragun SBOBNG-PTIY/FAA" userId="60ab5e29-38d4-4e1a-a1f2-7b1231b98710" providerId="ADAL" clId="{079FD2D4-E7EA-416E-8C7E-B8B6E465B9FD}" dt="2023-09-15T10:50:08.389" v="1745" actId="1076"/>
          <ac:picMkLst>
            <pc:docMk/>
            <pc:sldMk cId="3478977622" sldId="305"/>
            <ac:picMk id="7" creationId="{572B8F20-1537-EBFD-78E3-8A6BB084CE94}"/>
          </ac:picMkLst>
        </pc:picChg>
        <pc:picChg chg="del">
          <ac:chgData name="Sood, Pragun SBOBNG-PTIY/FAA" userId="60ab5e29-38d4-4e1a-a1f2-7b1231b98710" providerId="ADAL" clId="{079FD2D4-E7EA-416E-8C7E-B8B6E465B9FD}" dt="2023-09-15T10:44:34.214" v="1706" actId="21"/>
          <ac:picMkLst>
            <pc:docMk/>
            <pc:sldMk cId="3478977622" sldId="305"/>
            <ac:picMk id="8" creationId="{0ECBC4ED-B696-0291-9C9D-CA8D61D1BCA0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15T10:59:28.499" v="1975" actId="20577"/>
        <pc:sldMkLst>
          <pc:docMk/>
          <pc:sldMk cId="2190579271" sldId="306"/>
        </pc:sldMkLst>
        <pc:spChg chg="mod">
          <ac:chgData name="Sood, Pragun SBOBNG-PTIY/FAA" userId="60ab5e29-38d4-4e1a-a1f2-7b1231b98710" providerId="ADAL" clId="{079FD2D4-E7EA-416E-8C7E-B8B6E465B9FD}" dt="2023-09-15T10:51:51.565" v="1752" actId="20577"/>
          <ac:spMkLst>
            <pc:docMk/>
            <pc:sldMk cId="2190579271" sldId="306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15T10:59:28.499" v="1975" actId="20577"/>
          <ac:spMkLst>
            <pc:docMk/>
            <pc:sldMk cId="2190579271" sldId="306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15T11:00:23.821" v="2019" actId="14100"/>
        <pc:sldMkLst>
          <pc:docMk/>
          <pc:sldMk cId="1570448" sldId="307"/>
        </pc:sldMkLst>
        <pc:spChg chg="mod">
          <ac:chgData name="Sood, Pragun SBOBNG-PTIY/FAA" userId="60ab5e29-38d4-4e1a-a1f2-7b1231b98710" providerId="ADAL" clId="{079FD2D4-E7EA-416E-8C7E-B8B6E465B9FD}" dt="2023-09-15T10:59:44.324" v="2004" actId="20577"/>
          <ac:spMkLst>
            <pc:docMk/>
            <pc:sldMk cId="1570448" sldId="307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15T10:57:17.275" v="1946" actId="478"/>
          <ac:picMkLst>
            <pc:docMk/>
            <pc:sldMk cId="1570448" sldId="307"/>
            <ac:picMk id="4" creationId="{86D90E7C-0848-E2C6-65CE-919CBB869504}"/>
          </ac:picMkLst>
        </pc:picChg>
        <pc:picChg chg="add mod">
          <ac:chgData name="Sood, Pragun SBOBNG-PTIY/FAA" userId="60ab5e29-38d4-4e1a-a1f2-7b1231b98710" providerId="ADAL" clId="{079FD2D4-E7EA-416E-8C7E-B8B6E465B9FD}" dt="2023-09-15T11:00:16.667" v="2017" actId="14100"/>
          <ac:picMkLst>
            <pc:docMk/>
            <pc:sldMk cId="1570448" sldId="307"/>
            <ac:picMk id="5" creationId="{4013EE65-AC0D-3B60-A59B-7AB225178892}"/>
          </ac:picMkLst>
        </pc:picChg>
        <pc:picChg chg="del">
          <ac:chgData name="Sood, Pragun SBOBNG-PTIY/FAA" userId="60ab5e29-38d4-4e1a-a1f2-7b1231b98710" providerId="ADAL" clId="{079FD2D4-E7EA-416E-8C7E-B8B6E465B9FD}" dt="2023-09-15T10:57:18.341" v="1947" actId="478"/>
          <ac:picMkLst>
            <pc:docMk/>
            <pc:sldMk cId="1570448" sldId="307"/>
            <ac:picMk id="7" creationId="{572B8F20-1537-EBFD-78E3-8A6BB084CE94}"/>
          </ac:picMkLst>
        </pc:picChg>
        <pc:picChg chg="add mod">
          <ac:chgData name="Sood, Pragun SBOBNG-PTIY/FAA" userId="60ab5e29-38d4-4e1a-a1f2-7b1231b98710" providerId="ADAL" clId="{079FD2D4-E7EA-416E-8C7E-B8B6E465B9FD}" dt="2023-09-15T11:00:23.821" v="2019" actId="14100"/>
          <ac:picMkLst>
            <pc:docMk/>
            <pc:sldMk cId="1570448" sldId="307"/>
            <ac:picMk id="8" creationId="{DF6B12DF-AEC4-E4AA-DCDF-FA6E5C3F5530}"/>
          </ac:picMkLst>
        </pc:picChg>
      </pc:sldChg>
      <pc:sldChg chg="addSp delSp modSp add mod">
        <pc:chgData name="Sood, Pragun SBOBNG-PTIY/FAA" userId="60ab5e29-38d4-4e1a-a1f2-7b1231b98710" providerId="ADAL" clId="{079FD2D4-E7EA-416E-8C7E-B8B6E465B9FD}" dt="2023-09-15T11:05:28.339" v="2061" actId="14100"/>
        <pc:sldMkLst>
          <pc:docMk/>
          <pc:sldMk cId="1779709936" sldId="308"/>
        </pc:sldMkLst>
        <pc:spChg chg="mod">
          <ac:chgData name="Sood, Pragun SBOBNG-PTIY/FAA" userId="60ab5e29-38d4-4e1a-a1f2-7b1231b98710" providerId="ADAL" clId="{079FD2D4-E7EA-416E-8C7E-B8B6E465B9FD}" dt="2023-09-15T11:04:19.006" v="2047" actId="20577"/>
          <ac:spMkLst>
            <pc:docMk/>
            <pc:sldMk cId="1779709936" sldId="308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15T11:04:56.608" v="2054" actId="14100"/>
          <ac:picMkLst>
            <pc:docMk/>
            <pc:sldMk cId="1779709936" sldId="308"/>
            <ac:picMk id="4" creationId="{9B9D44B5-CCEF-22B8-B2C4-FA24C8834C02}"/>
          </ac:picMkLst>
        </pc:picChg>
        <pc:picChg chg="del">
          <ac:chgData name="Sood, Pragun SBOBNG-PTIY/FAA" userId="60ab5e29-38d4-4e1a-a1f2-7b1231b98710" providerId="ADAL" clId="{079FD2D4-E7EA-416E-8C7E-B8B6E465B9FD}" dt="2023-09-15T11:03:03.733" v="2021" actId="478"/>
          <ac:picMkLst>
            <pc:docMk/>
            <pc:sldMk cId="1779709936" sldId="308"/>
            <ac:picMk id="5" creationId="{4013EE65-AC0D-3B60-A59B-7AB225178892}"/>
          </ac:picMkLst>
        </pc:picChg>
        <pc:picChg chg="add mod">
          <ac:chgData name="Sood, Pragun SBOBNG-PTIY/FAA" userId="60ab5e29-38d4-4e1a-a1f2-7b1231b98710" providerId="ADAL" clId="{079FD2D4-E7EA-416E-8C7E-B8B6E465B9FD}" dt="2023-09-15T11:05:28.339" v="2061" actId="14100"/>
          <ac:picMkLst>
            <pc:docMk/>
            <pc:sldMk cId="1779709936" sldId="308"/>
            <ac:picMk id="7" creationId="{39635699-EF29-138D-7E17-792CB9F7309C}"/>
          </ac:picMkLst>
        </pc:picChg>
        <pc:picChg chg="del">
          <ac:chgData name="Sood, Pragun SBOBNG-PTIY/FAA" userId="60ab5e29-38d4-4e1a-a1f2-7b1231b98710" providerId="ADAL" clId="{079FD2D4-E7EA-416E-8C7E-B8B6E465B9FD}" dt="2023-09-15T11:03:05.897" v="2022" actId="478"/>
          <ac:picMkLst>
            <pc:docMk/>
            <pc:sldMk cId="1779709936" sldId="308"/>
            <ac:picMk id="8" creationId="{DF6B12DF-AEC4-E4AA-DCDF-FA6E5C3F5530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18T13:15:15.869" v="2315" actId="20577"/>
        <pc:sldMkLst>
          <pc:docMk/>
          <pc:sldMk cId="132621036" sldId="309"/>
        </pc:sldMkLst>
        <pc:spChg chg="mod">
          <ac:chgData name="Sood, Pragun SBOBNG-PTIY/FAA" userId="60ab5e29-38d4-4e1a-a1f2-7b1231b98710" providerId="ADAL" clId="{079FD2D4-E7EA-416E-8C7E-B8B6E465B9FD}" dt="2023-09-15T11:18:24.698" v="2068" actId="20577"/>
          <ac:spMkLst>
            <pc:docMk/>
            <pc:sldMk cId="132621036" sldId="309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18T13:15:15.869" v="2315" actId="20577"/>
          <ac:spMkLst>
            <pc:docMk/>
            <pc:sldMk cId="132621036" sldId="309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18T13:13:46.114" v="2187" actId="14100"/>
        <pc:sldMkLst>
          <pc:docMk/>
          <pc:sldMk cId="2164062709" sldId="310"/>
        </pc:sldMkLst>
        <pc:spChg chg="mod">
          <ac:chgData name="Sood, Pragun SBOBNG-PTIY/FAA" userId="60ab5e29-38d4-4e1a-a1f2-7b1231b98710" providerId="ADAL" clId="{079FD2D4-E7EA-416E-8C7E-B8B6E465B9FD}" dt="2023-09-18T13:12:47.246" v="2173" actId="20577"/>
          <ac:spMkLst>
            <pc:docMk/>
            <pc:sldMk cId="2164062709" sldId="310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18T13:12:31.983" v="2135" actId="478"/>
          <ac:picMkLst>
            <pc:docMk/>
            <pc:sldMk cId="2164062709" sldId="310"/>
            <ac:picMk id="4" creationId="{9B9D44B5-CCEF-22B8-B2C4-FA24C8834C02}"/>
          </ac:picMkLst>
        </pc:picChg>
        <pc:picChg chg="add mod">
          <ac:chgData name="Sood, Pragun SBOBNG-PTIY/FAA" userId="60ab5e29-38d4-4e1a-a1f2-7b1231b98710" providerId="ADAL" clId="{079FD2D4-E7EA-416E-8C7E-B8B6E465B9FD}" dt="2023-09-18T13:13:18.865" v="2181" actId="1076"/>
          <ac:picMkLst>
            <pc:docMk/>
            <pc:sldMk cId="2164062709" sldId="310"/>
            <ac:picMk id="5" creationId="{3373DF8C-1D40-E1F2-2D2D-0253CB4E3B1E}"/>
          </ac:picMkLst>
        </pc:picChg>
        <pc:picChg chg="del">
          <ac:chgData name="Sood, Pragun SBOBNG-PTIY/FAA" userId="60ab5e29-38d4-4e1a-a1f2-7b1231b98710" providerId="ADAL" clId="{079FD2D4-E7EA-416E-8C7E-B8B6E465B9FD}" dt="2023-09-18T13:12:33.578" v="2136" actId="478"/>
          <ac:picMkLst>
            <pc:docMk/>
            <pc:sldMk cId="2164062709" sldId="310"/>
            <ac:picMk id="7" creationId="{39635699-EF29-138D-7E17-792CB9F7309C}"/>
          </ac:picMkLst>
        </pc:picChg>
        <pc:picChg chg="add mod">
          <ac:chgData name="Sood, Pragun SBOBNG-PTIY/FAA" userId="60ab5e29-38d4-4e1a-a1f2-7b1231b98710" providerId="ADAL" clId="{079FD2D4-E7EA-416E-8C7E-B8B6E465B9FD}" dt="2023-09-18T13:13:46.114" v="2187" actId="14100"/>
          <ac:picMkLst>
            <pc:docMk/>
            <pc:sldMk cId="2164062709" sldId="310"/>
            <ac:picMk id="8" creationId="{BDF1E462-0349-0419-76DE-1B5CA851842F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18T13:17:06.488" v="2472" actId="5793"/>
        <pc:sldMkLst>
          <pc:docMk/>
          <pc:sldMk cId="2097178586" sldId="311"/>
        </pc:sldMkLst>
        <pc:spChg chg="mod">
          <ac:chgData name="Sood, Pragun SBOBNG-PTIY/FAA" userId="60ab5e29-38d4-4e1a-a1f2-7b1231b98710" providerId="ADAL" clId="{079FD2D4-E7EA-416E-8C7E-B8B6E465B9FD}" dt="2023-09-18T13:14:05.297" v="2194" actId="20577"/>
          <ac:spMkLst>
            <pc:docMk/>
            <pc:sldMk cId="2097178586" sldId="311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18T13:17:06.488" v="2472" actId="5793"/>
          <ac:spMkLst>
            <pc:docMk/>
            <pc:sldMk cId="2097178586" sldId="311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18T13:19:39.416" v="2510" actId="1076"/>
        <pc:sldMkLst>
          <pc:docMk/>
          <pc:sldMk cId="1004908777" sldId="312"/>
        </pc:sldMkLst>
        <pc:spChg chg="mod">
          <ac:chgData name="Sood, Pragun SBOBNG-PTIY/FAA" userId="60ab5e29-38d4-4e1a-a1f2-7b1231b98710" providerId="ADAL" clId="{079FD2D4-E7EA-416E-8C7E-B8B6E465B9FD}" dt="2023-09-18T13:17:24.867" v="2501" actId="20577"/>
          <ac:spMkLst>
            <pc:docMk/>
            <pc:sldMk cId="1004908777" sldId="312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18T13:19:39.416" v="2510" actId="1076"/>
          <ac:picMkLst>
            <pc:docMk/>
            <pc:sldMk cId="1004908777" sldId="312"/>
            <ac:picMk id="4" creationId="{4B96C84B-1787-7479-99D0-697281A8E87D}"/>
          </ac:picMkLst>
        </pc:picChg>
        <pc:picChg chg="del">
          <ac:chgData name="Sood, Pragun SBOBNG-PTIY/FAA" userId="60ab5e29-38d4-4e1a-a1f2-7b1231b98710" providerId="ADAL" clId="{079FD2D4-E7EA-416E-8C7E-B8B6E465B9FD}" dt="2023-09-18T13:17:27.402" v="2502" actId="478"/>
          <ac:picMkLst>
            <pc:docMk/>
            <pc:sldMk cId="1004908777" sldId="312"/>
            <ac:picMk id="5" creationId="{3373DF8C-1D40-E1F2-2D2D-0253CB4E3B1E}"/>
          </ac:picMkLst>
        </pc:picChg>
        <pc:picChg chg="del">
          <ac:chgData name="Sood, Pragun SBOBNG-PTIY/FAA" userId="60ab5e29-38d4-4e1a-a1f2-7b1231b98710" providerId="ADAL" clId="{079FD2D4-E7EA-416E-8C7E-B8B6E465B9FD}" dt="2023-09-18T13:17:28.603" v="2503" actId="478"/>
          <ac:picMkLst>
            <pc:docMk/>
            <pc:sldMk cId="1004908777" sldId="312"/>
            <ac:picMk id="8" creationId="{BDF1E462-0349-0419-76DE-1B5CA851842F}"/>
          </ac:picMkLst>
        </pc:picChg>
      </pc:sldChg>
      <pc:sldChg chg="addSp delSp modSp add mod">
        <pc:chgData name="Sood, Pragun SBOBNG-PTIY/FAA" userId="60ab5e29-38d4-4e1a-a1f2-7b1231b98710" providerId="ADAL" clId="{079FD2D4-E7EA-416E-8C7E-B8B6E465B9FD}" dt="2023-09-18T13:21:38.462" v="2538" actId="14100"/>
        <pc:sldMkLst>
          <pc:docMk/>
          <pc:sldMk cId="80713424" sldId="313"/>
        </pc:sldMkLst>
        <pc:spChg chg="mod">
          <ac:chgData name="Sood, Pragun SBOBNG-PTIY/FAA" userId="60ab5e29-38d4-4e1a-a1f2-7b1231b98710" providerId="ADAL" clId="{079FD2D4-E7EA-416E-8C7E-B8B6E465B9FD}" dt="2023-09-18T13:21:29.674" v="2535" actId="20577"/>
          <ac:spMkLst>
            <pc:docMk/>
            <pc:sldMk cId="80713424" sldId="313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18T13:21:00.242" v="2512" actId="478"/>
          <ac:picMkLst>
            <pc:docMk/>
            <pc:sldMk cId="80713424" sldId="313"/>
            <ac:picMk id="4" creationId="{4B96C84B-1787-7479-99D0-697281A8E87D}"/>
          </ac:picMkLst>
        </pc:picChg>
        <pc:picChg chg="add mod">
          <ac:chgData name="Sood, Pragun SBOBNG-PTIY/FAA" userId="60ab5e29-38d4-4e1a-a1f2-7b1231b98710" providerId="ADAL" clId="{079FD2D4-E7EA-416E-8C7E-B8B6E465B9FD}" dt="2023-09-18T13:21:38.462" v="2538" actId="14100"/>
          <ac:picMkLst>
            <pc:docMk/>
            <pc:sldMk cId="80713424" sldId="313"/>
            <ac:picMk id="5" creationId="{0F05E516-4DD7-454A-0F1C-514D5E12851A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26T14:31:07.189" v="2736" actId="20577"/>
        <pc:sldMkLst>
          <pc:docMk/>
          <pc:sldMk cId="3229322925" sldId="314"/>
        </pc:sldMkLst>
        <pc:spChg chg="mod">
          <ac:chgData name="Sood, Pragun SBOBNG-PTIY/FAA" userId="60ab5e29-38d4-4e1a-a1f2-7b1231b98710" providerId="ADAL" clId="{079FD2D4-E7EA-416E-8C7E-B8B6E465B9FD}" dt="2023-09-26T14:25:31.383" v="2545" actId="20577"/>
          <ac:spMkLst>
            <pc:docMk/>
            <pc:sldMk cId="3229322925" sldId="314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26T14:31:07.189" v="2736" actId="20577"/>
          <ac:spMkLst>
            <pc:docMk/>
            <pc:sldMk cId="3229322925" sldId="314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26T14:32:24.571" v="2775" actId="14100"/>
        <pc:sldMkLst>
          <pc:docMk/>
          <pc:sldMk cId="3303617591" sldId="315"/>
        </pc:sldMkLst>
        <pc:spChg chg="mod">
          <ac:chgData name="Sood, Pragun SBOBNG-PTIY/FAA" userId="60ab5e29-38d4-4e1a-a1f2-7b1231b98710" providerId="ADAL" clId="{079FD2D4-E7EA-416E-8C7E-B8B6E465B9FD}" dt="2023-09-26T14:31:28.089" v="2760" actId="20577"/>
          <ac:spMkLst>
            <pc:docMk/>
            <pc:sldMk cId="3303617591" sldId="315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26T14:32:24.571" v="2775" actId="14100"/>
          <ac:picMkLst>
            <pc:docMk/>
            <pc:sldMk cId="3303617591" sldId="315"/>
            <ac:picMk id="4" creationId="{DC789B46-6D77-4188-CAD4-BD5669BAAF39}"/>
          </ac:picMkLst>
        </pc:picChg>
        <pc:picChg chg="del">
          <ac:chgData name="Sood, Pragun SBOBNG-PTIY/FAA" userId="60ab5e29-38d4-4e1a-a1f2-7b1231b98710" providerId="ADAL" clId="{079FD2D4-E7EA-416E-8C7E-B8B6E465B9FD}" dt="2023-09-26T14:31:17.379" v="2740" actId="478"/>
          <ac:picMkLst>
            <pc:docMk/>
            <pc:sldMk cId="3303617591" sldId="315"/>
            <ac:picMk id="5" creationId="{0F05E516-4DD7-454A-0F1C-514D5E12851A}"/>
          </ac:picMkLst>
        </pc:picChg>
        <pc:picChg chg="add mod">
          <ac:chgData name="Sood, Pragun SBOBNG-PTIY/FAA" userId="60ab5e29-38d4-4e1a-a1f2-7b1231b98710" providerId="ADAL" clId="{079FD2D4-E7EA-416E-8C7E-B8B6E465B9FD}" dt="2023-09-26T14:32:21.768" v="2774" actId="14100"/>
          <ac:picMkLst>
            <pc:docMk/>
            <pc:sldMk cId="3303617591" sldId="315"/>
            <ac:picMk id="7" creationId="{28DCDAC7-B8B5-047C-183D-56AE98319348}"/>
          </ac:picMkLst>
        </pc:picChg>
      </pc:sldChg>
      <pc:sldChg chg="add del">
        <pc:chgData name="Sood, Pragun SBOBNG-PTIY/FAA" userId="60ab5e29-38d4-4e1a-a1f2-7b1231b98710" providerId="ADAL" clId="{079FD2D4-E7EA-416E-8C7E-B8B6E465B9FD}" dt="2023-09-26T14:34:09.494" v="2777" actId="47"/>
        <pc:sldMkLst>
          <pc:docMk/>
          <pc:sldMk cId="313892464" sldId="316"/>
        </pc:sldMkLst>
      </pc:sldChg>
      <pc:sldChg chg="addSp delSp modSp add mod">
        <pc:chgData name="Sood, Pragun SBOBNG-PTIY/FAA" userId="60ab5e29-38d4-4e1a-a1f2-7b1231b98710" providerId="ADAL" clId="{079FD2D4-E7EA-416E-8C7E-B8B6E465B9FD}" dt="2023-09-26T14:34:37.096" v="2811" actId="14100"/>
        <pc:sldMkLst>
          <pc:docMk/>
          <pc:sldMk cId="3958879544" sldId="316"/>
        </pc:sldMkLst>
        <pc:spChg chg="mod">
          <ac:chgData name="Sood, Pragun SBOBNG-PTIY/FAA" userId="60ab5e29-38d4-4e1a-a1f2-7b1231b98710" providerId="ADAL" clId="{079FD2D4-E7EA-416E-8C7E-B8B6E465B9FD}" dt="2023-09-26T14:34:22.145" v="2804" actId="20577"/>
          <ac:spMkLst>
            <pc:docMk/>
            <pc:sldMk cId="3958879544" sldId="316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26T14:34:13.483" v="2779" actId="478"/>
          <ac:picMkLst>
            <pc:docMk/>
            <pc:sldMk cId="3958879544" sldId="316"/>
            <ac:picMk id="4" creationId="{DC789B46-6D77-4188-CAD4-BD5669BAAF39}"/>
          </ac:picMkLst>
        </pc:picChg>
        <pc:picChg chg="add mod">
          <ac:chgData name="Sood, Pragun SBOBNG-PTIY/FAA" userId="60ab5e29-38d4-4e1a-a1f2-7b1231b98710" providerId="ADAL" clId="{079FD2D4-E7EA-416E-8C7E-B8B6E465B9FD}" dt="2023-09-26T14:34:37.096" v="2811" actId="14100"/>
          <ac:picMkLst>
            <pc:docMk/>
            <pc:sldMk cId="3958879544" sldId="316"/>
            <ac:picMk id="5" creationId="{1AB563B0-5AE8-37F3-F465-6BB75CFEE3F2}"/>
          </ac:picMkLst>
        </pc:picChg>
        <pc:picChg chg="del">
          <ac:chgData name="Sood, Pragun SBOBNG-PTIY/FAA" userId="60ab5e29-38d4-4e1a-a1f2-7b1231b98710" providerId="ADAL" clId="{079FD2D4-E7EA-416E-8C7E-B8B6E465B9FD}" dt="2023-09-26T14:34:14.887" v="2780" actId="478"/>
          <ac:picMkLst>
            <pc:docMk/>
            <pc:sldMk cId="3958879544" sldId="316"/>
            <ac:picMk id="7" creationId="{28DCDAC7-B8B5-047C-183D-56AE98319348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26T14:37:58.939" v="3054" actId="20577"/>
        <pc:sldMkLst>
          <pc:docMk/>
          <pc:sldMk cId="2632844980" sldId="317"/>
        </pc:sldMkLst>
        <pc:spChg chg="mod">
          <ac:chgData name="Sood, Pragun SBOBNG-PTIY/FAA" userId="60ab5e29-38d4-4e1a-a1f2-7b1231b98710" providerId="ADAL" clId="{079FD2D4-E7EA-416E-8C7E-B8B6E465B9FD}" dt="2023-09-26T14:35:13.567" v="2820" actId="20577"/>
          <ac:spMkLst>
            <pc:docMk/>
            <pc:sldMk cId="2632844980" sldId="317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26T14:37:58.939" v="3054" actId="20577"/>
          <ac:spMkLst>
            <pc:docMk/>
            <pc:sldMk cId="2632844980" sldId="317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26T14:39:57.599" v="3088" actId="20577"/>
        <pc:sldMkLst>
          <pc:docMk/>
          <pc:sldMk cId="1673600073" sldId="318"/>
        </pc:sldMkLst>
        <pc:spChg chg="mod">
          <ac:chgData name="Sood, Pragun SBOBNG-PTIY/FAA" userId="60ab5e29-38d4-4e1a-a1f2-7b1231b98710" providerId="ADAL" clId="{079FD2D4-E7EA-416E-8C7E-B8B6E465B9FD}" dt="2023-09-26T14:39:57.599" v="3088" actId="20577"/>
          <ac:spMkLst>
            <pc:docMk/>
            <pc:sldMk cId="1673600073" sldId="318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26T14:39:38.807" v="3071" actId="1076"/>
          <ac:picMkLst>
            <pc:docMk/>
            <pc:sldMk cId="1673600073" sldId="318"/>
            <ac:picMk id="3" creationId="{B3E49AF2-255E-EBB7-B450-C9F5C3D66781}"/>
          </ac:picMkLst>
        </pc:picChg>
        <pc:picChg chg="add mod">
          <ac:chgData name="Sood, Pragun SBOBNG-PTIY/FAA" userId="60ab5e29-38d4-4e1a-a1f2-7b1231b98710" providerId="ADAL" clId="{079FD2D4-E7EA-416E-8C7E-B8B6E465B9FD}" dt="2023-09-26T14:39:49.149" v="3073" actId="14100"/>
          <ac:picMkLst>
            <pc:docMk/>
            <pc:sldMk cId="1673600073" sldId="318"/>
            <ac:picMk id="4" creationId="{0D9613D2-100E-20B4-4131-B15BC708DD01}"/>
          </ac:picMkLst>
        </pc:picChg>
        <pc:picChg chg="del">
          <ac:chgData name="Sood, Pragun SBOBNG-PTIY/FAA" userId="60ab5e29-38d4-4e1a-a1f2-7b1231b98710" providerId="ADAL" clId="{079FD2D4-E7EA-416E-8C7E-B8B6E465B9FD}" dt="2023-09-26T14:38:51.248" v="3060" actId="478"/>
          <ac:picMkLst>
            <pc:docMk/>
            <pc:sldMk cId="1673600073" sldId="318"/>
            <ac:picMk id="5" creationId="{1AB563B0-5AE8-37F3-F465-6BB75CFEE3F2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26T16:41:23.775" v="3359" actId="20577"/>
        <pc:sldMkLst>
          <pc:docMk/>
          <pc:sldMk cId="173460049" sldId="319"/>
        </pc:sldMkLst>
        <pc:spChg chg="mod">
          <ac:chgData name="Sood, Pragun SBOBNG-PTIY/FAA" userId="60ab5e29-38d4-4e1a-a1f2-7b1231b98710" providerId="ADAL" clId="{079FD2D4-E7EA-416E-8C7E-B8B6E465B9FD}" dt="2023-09-26T14:40:25.844" v="3108" actId="20577"/>
          <ac:spMkLst>
            <pc:docMk/>
            <pc:sldMk cId="173460049" sldId="319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26T16:41:23.775" v="3359" actId="20577"/>
          <ac:spMkLst>
            <pc:docMk/>
            <pc:sldMk cId="173460049" sldId="319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26T16:47:56.779" v="3634" actId="20577"/>
        <pc:sldMkLst>
          <pc:docMk/>
          <pc:sldMk cId="3028922421" sldId="320"/>
        </pc:sldMkLst>
        <pc:spChg chg="mod">
          <ac:chgData name="Sood, Pragun SBOBNG-PTIY/FAA" userId="60ab5e29-38d4-4e1a-a1f2-7b1231b98710" providerId="ADAL" clId="{079FD2D4-E7EA-416E-8C7E-B8B6E465B9FD}" dt="2023-09-26T16:47:56.779" v="3634" actId="20577"/>
          <ac:spMkLst>
            <pc:docMk/>
            <pc:sldMk cId="3028922421" sldId="320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26T16:40:18.457" v="3278" actId="478"/>
          <ac:picMkLst>
            <pc:docMk/>
            <pc:sldMk cId="3028922421" sldId="320"/>
            <ac:picMk id="3" creationId="{B3E49AF2-255E-EBB7-B450-C9F5C3D66781}"/>
          </ac:picMkLst>
        </pc:picChg>
        <pc:picChg chg="del">
          <ac:chgData name="Sood, Pragun SBOBNG-PTIY/FAA" userId="60ab5e29-38d4-4e1a-a1f2-7b1231b98710" providerId="ADAL" clId="{079FD2D4-E7EA-416E-8C7E-B8B6E465B9FD}" dt="2023-09-26T16:40:19.604" v="3279" actId="478"/>
          <ac:picMkLst>
            <pc:docMk/>
            <pc:sldMk cId="3028922421" sldId="320"/>
            <ac:picMk id="4" creationId="{0D9613D2-100E-20B4-4131-B15BC708DD01}"/>
          </ac:picMkLst>
        </pc:picChg>
        <pc:picChg chg="add mod">
          <ac:chgData name="Sood, Pragun SBOBNG-PTIY/FAA" userId="60ab5e29-38d4-4e1a-a1f2-7b1231b98710" providerId="ADAL" clId="{079FD2D4-E7EA-416E-8C7E-B8B6E465B9FD}" dt="2023-09-26T16:43:04.599" v="3378" actId="14100"/>
          <ac:picMkLst>
            <pc:docMk/>
            <pc:sldMk cId="3028922421" sldId="320"/>
            <ac:picMk id="6" creationId="{922175FF-8C36-E292-DE20-740BFC432A01}"/>
          </ac:picMkLst>
        </pc:picChg>
        <pc:picChg chg="add mod">
          <ac:chgData name="Sood, Pragun SBOBNG-PTIY/FAA" userId="60ab5e29-38d4-4e1a-a1f2-7b1231b98710" providerId="ADAL" clId="{079FD2D4-E7EA-416E-8C7E-B8B6E465B9FD}" dt="2023-09-26T16:43:01.590" v="3377" actId="14100"/>
          <ac:picMkLst>
            <pc:docMk/>
            <pc:sldMk cId="3028922421" sldId="320"/>
            <ac:picMk id="8" creationId="{59D2123D-1308-8917-84FD-F98F3C305187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26T16:44:55.042" v="3548" actId="20577"/>
        <pc:sldMkLst>
          <pc:docMk/>
          <pc:sldMk cId="209671122" sldId="321"/>
        </pc:sldMkLst>
        <pc:spChg chg="mod">
          <ac:chgData name="Sood, Pragun SBOBNG-PTIY/FAA" userId="60ab5e29-38d4-4e1a-a1f2-7b1231b98710" providerId="ADAL" clId="{079FD2D4-E7EA-416E-8C7E-B8B6E465B9FD}" dt="2023-09-26T16:43:43.135" v="3392" actId="5793"/>
          <ac:spMkLst>
            <pc:docMk/>
            <pc:sldMk cId="209671122" sldId="321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26T16:44:55.042" v="3548" actId="20577"/>
          <ac:spMkLst>
            <pc:docMk/>
            <pc:sldMk cId="209671122" sldId="321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26T16:47:48.347" v="3630" actId="20577"/>
        <pc:sldMkLst>
          <pc:docMk/>
          <pc:sldMk cId="2377585276" sldId="322"/>
        </pc:sldMkLst>
        <pc:spChg chg="mod">
          <ac:chgData name="Sood, Pragun SBOBNG-PTIY/FAA" userId="60ab5e29-38d4-4e1a-a1f2-7b1231b98710" providerId="ADAL" clId="{079FD2D4-E7EA-416E-8C7E-B8B6E465B9FD}" dt="2023-09-26T16:47:48.347" v="3630" actId="20577"/>
          <ac:spMkLst>
            <pc:docMk/>
            <pc:sldMk cId="2377585276" sldId="322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26T16:45:42.686" v="3559" actId="14100"/>
          <ac:picMkLst>
            <pc:docMk/>
            <pc:sldMk cId="2377585276" sldId="322"/>
            <ac:picMk id="4" creationId="{7DEAEA02-CE14-B4F7-ED48-EA72D60B561C}"/>
          </ac:picMkLst>
        </pc:picChg>
        <pc:picChg chg="del">
          <ac:chgData name="Sood, Pragun SBOBNG-PTIY/FAA" userId="60ab5e29-38d4-4e1a-a1f2-7b1231b98710" providerId="ADAL" clId="{079FD2D4-E7EA-416E-8C7E-B8B6E465B9FD}" dt="2023-09-26T16:45:07.906" v="3552" actId="478"/>
          <ac:picMkLst>
            <pc:docMk/>
            <pc:sldMk cId="2377585276" sldId="322"/>
            <ac:picMk id="6" creationId="{922175FF-8C36-E292-DE20-740BFC432A01}"/>
          </ac:picMkLst>
        </pc:picChg>
        <pc:picChg chg="add mod">
          <ac:chgData name="Sood, Pragun SBOBNG-PTIY/FAA" userId="60ab5e29-38d4-4e1a-a1f2-7b1231b98710" providerId="ADAL" clId="{079FD2D4-E7EA-416E-8C7E-B8B6E465B9FD}" dt="2023-09-26T16:46:02.306" v="3565" actId="14100"/>
          <ac:picMkLst>
            <pc:docMk/>
            <pc:sldMk cId="2377585276" sldId="322"/>
            <ac:picMk id="7" creationId="{1C04860F-706E-FD49-31E3-1D119529D820}"/>
          </ac:picMkLst>
        </pc:picChg>
        <pc:picChg chg="del">
          <ac:chgData name="Sood, Pragun SBOBNG-PTIY/FAA" userId="60ab5e29-38d4-4e1a-a1f2-7b1231b98710" providerId="ADAL" clId="{079FD2D4-E7EA-416E-8C7E-B8B6E465B9FD}" dt="2023-09-26T16:45:09.169" v="3553" actId="478"/>
          <ac:picMkLst>
            <pc:docMk/>
            <pc:sldMk cId="2377585276" sldId="322"/>
            <ac:picMk id="8" creationId="{59D2123D-1308-8917-84FD-F98F3C305187}"/>
          </ac:picMkLst>
        </pc:picChg>
      </pc:sldChg>
      <pc:sldChg chg="addSp delSp modSp add mod">
        <pc:chgData name="Sood, Pragun SBOBNG-PTIY/FAA" userId="60ab5e29-38d4-4e1a-a1f2-7b1231b98710" providerId="ADAL" clId="{079FD2D4-E7EA-416E-8C7E-B8B6E465B9FD}" dt="2023-09-26T16:47:53.043" v="3632" actId="20577"/>
        <pc:sldMkLst>
          <pc:docMk/>
          <pc:sldMk cId="2150250276" sldId="323"/>
        </pc:sldMkLst>
        <pc:spChg chg="mod">
          <ac:chgData name="Sood, Pragun SBOBNG-PTIY/FAA" userId="60ab5e29-38d4-4e1a-a1f2-7b1231b98710" providerId="ADAL" clId="{079FD2D4-E7EA-416E-8C7E-B8B6E465B9FD}" dt="2023-09-26T16:47:53.043" v="3632" actId="20577"/>
          <ac:spMkLst>
            <pc:docMk/>
            <pc:sldMk cId="2150250276" sldId="323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26T16:46:29.591" v="3591" actId="478"/>
          <ac:picMkLst>
            <pc:docMk/>
            <pc:sldMk cId="2150250276" sldId="323"/>
            <ac:picMk id="4" creationId="{7DEAEA02-CE14-B4F7-ED48-EA72D60B561C}"/>
          </ac:picMkLst>
        </pc:picChg>
        <pc:picChg chg="add mod">
          <ac:chgData name="Sood, Pragun SBOBNG-PTIY/FAA" userId="60ab5e29-38d4-4e1a-a1f2-7b1231b98710" providerId="ADAL" clId="{079FD2D4-E7EA-416E-8C7E-B8B6E465B9FD}" dt="2023-09-26T16:47:00.307" v="3619" actId="14100"/>
          <ac:picMkLst>
            <pc:docMk/>
            <pc:sldMk cId="2150250276" sldId="323"/>
            <ac:picMk id="5" creationId="{E23CBFA6-B9F6-2DD6-4AC9-419B64BCC03F}"/>
          </ac:picMkLst>
        </pc:picChg>
        <pc:picChg chg="del">
          <ac:chgData name="Sood, Pragun SBOBNG-PTIY/FAA" userId="60ab5e29-38d4-4e1a-a1f2-7b1231b98710" providerId="ADAL" clId="{079FD2D4-E7EA-416E-8C7E-B8B6E465B9FD}" dt="2023-09-26T16:46:30.881" v="3592" actId="478"/>
          <ac:picMkLst>
            <pc:docMk/>
            <pc:sldMk cId="2150250276" sldId="323"/>
            <ac:picMk id="7" creationId="{1C04860F-706E-FD49-31E3-1D119529D820}"/>
          </ac:picMkLst>
        </pc:picChg>
        <pc:picChg chg="add mod">
          <ac:chgData name="Sood, Pragun SBOBNG-PTIY/FAA" userId="60ab5e29-38d4-4e1a-a1f2-7b1231b98710" providerId="ADAL" clId="{079FD2D4-E7EA-416E-8C7E-B8B6E465B9FD}" dt="2023-09-26T16:47:24.847" v="3628" actId="14100"/>
          <ac:picMkLst>
            <pc:docMk/>
            <pc:sldMk cId="2150250276" sldId="323"/>
            <ac:picMk id="8" creationId="{3F7903EB-F927-38B1-678C-381AD4A3192F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10-04T05:34:39.003" v="3816" actId="20577"/>
        <pc:sldMkLst>
          <pc:docMk/>
          <pc:sldMk cId="2366646587" sldId="324"/>
        </pc:sldMkLst>
        <pc:spChg chg="mod">
          <ac:chgData name="Sood, Pragun SBOBNG-PTIY/FAA" userId="60ab5e29-38d4-4e1a-a1f2-7b1231b98710" providerId="ADAL" clId="{079FD2D4-E7EA-416E-8C7E-B8B6E465B9FD}" dt="2023-10-04T05:33:11.693" v="3648" actId="20577"/>
          <ac:spMkLst>
            <pc:docMk/>
            <pc:sldMk cId="2366646587" sldId="324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5:34:39.003" v="3816" actId="20577"/>
          <ac:spMkLst>
            <pc:docMk/>
            <pc:sldMk cId="2366646587" sldId="324"/>
            <ac:spMk id="3" creationId="{F4BBDB71-81D9-9CE2-40EF-8AAB4282827F}"/>
          </ac:spMkLst>
        </pc:spChg>
      </pc:sldChg>
      <pc:sldChg chg="modSp add mod">
        <pc:chgData name="Sood, Pragun SBOBNG-PTIY/FAA" userId="60ab5e29-38d4-4e1a-a1f2-7b1231b98710" providerId="ADAL" clId="{079FD2D4-E7EA-416E-8C7E-B8B6E465B9FD}" dt="2023-10-04T05:36:39.317" v="3994" actId="20577"/>
        <pc:sldMkLst>
          <pc:docMk/>
          <pc:sldMk cId="4100512358" sldId="325"/>
        </pc:sldMkLst>
        <pc:spChg chg="mod">
          <ac:chgData name="Sood, Pragun SBOBNG-PTIY/FAA" userId="60ab5e29-38d4-4e1a-a1f2-7b1231b98710" providerId="ADAL" clId="{079FD2D4-E7EA-416E-8C7E-B8B6E465B9FD}" dt="2023-10-04T05:35:11.439" v="3823" actId="20577"/>
          <ac:spMkLst>
            <pc:docMk/>
            <pc:sldMk cId="4100512358" sldId="325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5:36:39.317" v="3994" actId="20577"/>
          <ac:spMkLst>
            <pc:docMk/>
            <pc:sldMk cId="4100512358" sldId="325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10-04T05:38:22.108" v="4029" actId="1076"/>
        <pc:sldMkLst>
          <pc:docMk/>
          <pc:sldMk cId="903788173" sldId="326"/>
        </pc:sldMkLst>
        <pc:spChg chg="mod">
          <ac:chgData name="Sood, Pragun SBOBNG-PTIY/FAA" userId="60ab5e29-38d4-4e1a-a1f2-7b1231b98710" providerId="ADAL" clId="{079FD2D4-E7EA-416E-8C7E-B8B6E465B9FD}" dt="2023-10-04T05:37:19.885" v="4018" actId="20577"/>
          <ac:spMkLst>
            <pc:docMk/>
            <pc:sldMk cId="903788173" sldId="326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10-04T05:38:22.108" v="4029" actId="1076"/>
          <ac:picMkLst>
            <pc:docMk/>
            <pc:sldMk cId="903788173" sldId="326"/>
            <ac:picMk id="3" creationId="{0B383BA5-CBC8-E9CB-894C-F5701AC7CE36}"/>
          </ac:picMkLst>
        </pc:picChg>
        <pc:picChg chg="add mod">
          <ac:chgData name="Sood, Pragun SBOBNG-PTIY/FAA" userId="60ab5e29-38d4-4e1a-a1f2-7b1231b98710" providerId="ADAL" clId="{079FD2D4-E7EA-416E-8C7E-B8B6E465B9FD}" dt="2023-10-04T05:38:17.360" v="4027" actId="14100"/>
          <ac:picMkLst>
            <pc:docMk/>
            <pc:sldMk cId="903788173" sldId="326"/>
            <ac:picMk id="4" creationId="{E93B4BBB-8109-2373-0CD3-01F8641F0304}"/>
          </ac:picMkLst>
        </pc:picChg>
        <pc:picChg chg="del">
          <ac:chgData name="Sood, Pragun SBOBNG-PTIY/FAA" userId="60ab5e29-38d4-4e1a-a1f2-7b1231b98710" providerId="ADAL" clId="{079FD2D4-E7EA-416E-8C7E-B8B6E465B9FD}" dt="2023-10-04T05:36:53.455" v="3998" actId="478"/>
          <ac:picMkLst>
            <pc:docMk/>
            <pc:sldMk cId="903788173" sldId="326"/>
            <ac:picMk id="5" creationId="{E23CBFA6-B9F6-2DD6-4AC9-419B64BCC03F}"/>
          </ac:picMkLst>
        </pc:picChg>
        <pc:picChg chg="del">
          <ac:chgData name="Sood, Pragun SBOBNG-PTIY/FAA" userId="60ab5e29-38d4-4e1a-a1f2-7b1231b98710" providerId="ADAL" clId="{079FD2D4-E7EA-416E-8C7E-B8B6E465B9FD}" dt="2023-10-04T05:36:55.048" v="3999" actId="478"/>
          <ac:picMkLst>
            <pc:docMk/>
            <pc:sldMk cId="903788173" sldId="326"/>
            <ac:picMk id="8" creationId="{3F7903EB-F927-38B1-678C-381AD4A3192F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10-04T05:43:45.440" v="4227" actId="20577"/>
        <pc:sldMkLst>
          <pc:docMk/>
          <pc:sldMk cId="619674" sldId="327"/>
        </pc:sldMkLst>
        <pc:spChg chg="mod">
          <ac:chgData name="Sood, Pragun SBOBNG-PTIY/FAA" userId="60ab5e29-38d4-4e1a-a1f2-7b1231b98710" providerId="ADAL" clId="{079FD2D4-E7EA-416E-8C7E-B8B6E465B9FD}" dt="2023-10-04T05:38:54.310" v="4036" actId="20577"/>
          <ac:spMkLst>
            <pc:docMk/>
            <pc:sldMk cId="619674" sldId="327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5:43:45.440" v="4227" actId="20577"/>
          <ac:spMkLst>
            <pc:docMk/>
            <pc:sldMk cId="619674" sldId="327"/>
            <ac:spMk id="3" creationId="{F4BBDB71-81D9-9CE2-40EF-8AAB4282827F}"/>
          </ac:spMkLst>
        </pc:spChg>
      </pc:sldChg>
      <pc:sldChg chg="modSp add mod ord">
        <pc:chgData name="Sood, Pragun SBOBNG-PTIY/FAA" userId="60ab5e29-38d4-4e1a-a1f2-7b1231b98710" providerId="ADAL" clId="{079FD2D4-E7EA-416E-8C7E-B8B6E465B9FD}" dt="2023-10-04T05:46:01.155" v="4519" actId="20577"/>
        <pc:sldMkLst>
          <pc:docMk/>
          <pc:sldMk cId="1795867124" sldId="328"/>
        </pc:sldMkLst>
        <pc:spChg chg="mod">
          <ac:chgData name="Sood, Pragun SBOBNG-PTIY/FAA" userId="60ab5e29-38d4-4e1a-a1f2-7b1231b98710" providerId="ADAL" clId="{079FD2D4-E7EA-416E-8C7E-B8B6E465B9FD}" dt="2023-10-04T05:44:07.419" v="4234" actId="20577"/>
          <ac:spMkLst>
            <pc:docMk/>
            <pc:sldMk cId="1795867124" sldId="328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5:46:01.155" v="4519" actId="20577"/>
          <ac:spMkLst>
            <pc:docMk/>
            <pc:sldMk cId="1795867124" sldId="328"/>
            <ac:spMk id="3" creationId="{F4BBDB71-81D9-9CE2-40EF-8AAB4282827F}"/>
          </ac:spMkLst>
        </pc:spChg>
      </pc:sldChg>
      <pc:sldChg chg="modSp add mod">
        <pc:chgData name="Sood, Pragun SBOBNG-PTIY/FAA" userId="60ab5e29-38d4-4e1a-a1f2-7b1231b98710" providerId="ADAL" clId="{079FD2D4-E7EA-416E-8C7E-B8B6E465B9FD}" dt="2023-10-04T06:01:43.933" v="4827" actId="20577"/>
        <pc:sldMkLst>
          <pc:docMk/>
          <pc:sldMk cId="1112277981" sldId="329"/>
        </pc:sldMkLst>
        <pc:spChg chg="mod">
          <ac:chgData name="Sood, Pragun SBOBNG-PTIY/FAA" userId="60ab5e29-38d4-4e1a-a1f2-7b1231b98710" providerId="ADAL" clId="{079FD2D4-E7EA-416E-8C7E-B8B6E465B9FD}" dt="2023-10-04T05:46:14.831" v="4524" actId="20577"/>
          <ac:spMkLst>
            <pc:docMk/>
            <pc:sldMk cId="1112277981" sldId="329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6:01:43.933" v="4827" actId="20577"/>
          <ac:spMkLst>
            <pc:docMk/>
            <pc:sldMk cId="1112277981" sldId="329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10-04T06:11:24.641" v="5149" actId="14100"/>
        <pc:sldMkLst>
          <pc:docMk/>
          <pc:sldMk cId="424138389" sldId="330"/>
        </pc:sldMkLst>
        <pc:spChg chg="mod">
          <ac:chgData name="Sood, Pragun SBOBNG-PTIY/FAA" userId="60ab5e29-38d4-4e1a-a1f2-7b1231b98710" providerId="ADAL" clId="{079FD2D4-E7EA-416E-8C7E-B8B6E465B9FD}" dt="2023-10-04T05:55:50.571" v="4538" actId="20577"/>
          <ac:spMkLst>
            <pc:docMk/>
            <pc:sldMk cId="424138389" sldId="330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10-04T05:55:17.712" v="4529" actId="478"/>
          <ac:picMkLst>
            <pc:docMk/>
            <pc:sldMk cId="424138389" sldId="330"/>
            <ac:picMk id="3" creationId="{0B383BA5-CBC8-E9CB-894C-F5701AC7CE36}"/>
          </ac:picMkLst>
        </pc:picChg>
        <pc:picChg chg="del">
          <ac:chgData name="Sood, Pragun SBOBNG-PTIY/FAA" userId="60ab5e29-38d4-4e1a-a1f2-7b1231b98710" providerId="ADAL" clId="{079FD2D4-E7EA-416E-8C7E-B8B6E465B9FD}" dt="2023-10-04T05:55:19" v="4530" actId="478"/>
          <ac:picMkLst>
            <pc:docMk/>
            <pc:sldMk cId="424138389" sldId="330"/>
            <ac:picMk id="4" creationId="{E93B4BBB-8109-2373-0CD3-01F8641F0304}"/>
          </ac:picMkLst>
        </pc:picChg>
        <pc:picChg chg="add mod">
          <ac:chgData name="Sood, Pragun SBOBNG-PTIY/FAA" userId="60ab5e29-38d4-4e1a-a1f2-7b1231b98710" providerId="ADAL" clId="{079FD2D4-E7EA-416E-8C7E-B8B6E465B9FD}" dt="2023-10-04T05:57:12.037" v="4550" actId="1076"/>
          <ac:picMkLst>
            <pc:docMk/>
            <pc:sldMk cId="424138389" sldId="330"/>
            <ac:picMk id="5" creationId="{67E99048-5250-D0BC-785E-A2D1811D7747}"/>
          </ac:picMkLst>
        </pc:picChg>
        <pc:picChg chg="add del mod">
          <ac:chgData name="Sood, Pragun SBOBNG-PTIY/FAA" userId="60ab5e29-38d4-4e1a-a1f2-7b1231b98710" providerId="ADAL" clId="{079FD2D4-E7EA-416E-8C7E-B8B6E465B9FD}" dt="2023-10-04T06:11:08.297" v="5142" actId="478"/>
          <ac:picMkLst>
            <pc:docMk/>
            <pc:sldMk cId="424138389" sldId="330"/>
            <ac:picMk id="6" creationId="{15D8099C-994D-030C-4AD6-496CC41ADE24}"/>
          </ac:picMkLst>
        </pc:picChg>
        <pc:picChg chg="add mod">
          <ac:chgData name="Sood, Pragun SBOBNG-PTIY/FAA" userId="60ab5e29-38d4-4e1a-a1f2-7b1231b98710" providerId="ADAL" clId="{079FD2D4-E7EA-416E-8C7E-B8B6E465B9FD}" dt="2023-10-04T06:11:24.641" v="5149" actId="14100"/>
          <ac:picMkLst>
            <pc:docMk/>
            <pc:sldMk cId="424138389" sldId="330"/>
            <ac:picMk id="8" creationId="{3FC36F28-4EE6-D82E-B049-C46337DFE59D}"/>
          </ac:picMkLst>
        </pc:picChg>
      </pc:sldChg>
      <pc:sldChg chg="addSp delSp modSp add mod">
        <pc:chgData name="Sood, Pragun SBOBNG-PTIY/FAA" userId="60ab5e29-38d4-4e1a-a1f2-7b1231b98710" providerId="ADAL" clId="{079FD2D4-E7EA-416E-8C7E-B8B6E465B9FD}" dt="2023-10-04T05:58:45.048" v="4597" actId="1076"/>
        <pc:sldMkLst>
          <pc:docMk/>
          <pc:sldMk cId="721243830" sldId="331"/>
        </pc:sldMkLst>
        <pc:spChg chg="mod">
          <ac:chgData name="Sood, Pragun SBOBNG-PTIY/FAA" userId="60ab5e29-38d4-4e1a-a1f2-7b1231b98710" providerId="ADAL" clId="{079FD2D4-E7EA-416E-8C7E-B8B6E465B9FD}" dt="2023-10-04T05:58:12.966" v="4586" actId="20577"/>
          <ac:spMkLst>
            <pc:docMk/>
            <pc:sldMk cId="721243830" sldId="331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10-04T05:58:26.930" v="4591" actId="14100"/>
          <ac:picMkLst>
            <pc:docMk/>
            <pc:sldMk cId="721243830" sldId="331"/>
            <ac:picMk id="3" creationId="{E2B2FD07-03B2-13FF-FBD5-ED21A0BEE31C}"/>
          </ac:picMkLst>
        </pc:picChg>
        <pc:picChg chg="add mod">
          <ac:chgData name="Sood, Pragun SBOBNG-PTIY/FAA" userId="60ab5e29-38d4-4e1a-a1f2-7b1231b98710" providerId="ADAL" clId="{079FD2D4-E7EA-416E-8C7E-B8B6E465B9FD}" dt="2023-10-04T05:58:45.048" v="4597" actId="1076"/>
          <ac:picMkLst>
            <pc:docMk/>
            <pc:sldMk cId="721243830" sldId="331"/>
            <ac:picMk id="4" creationId="{30EFDB2C-0F12-D078-EEBF-DB5434E420AF}"/>
          </ac:picMkLst>
        </pc:picChg>
        <pc:picChg chg="del">
          <ac:chgData name="Sood, Pragun SBOBNG-PTIY/FAA" userId="60ab5e29-38d4-4e1a-a1f2-7b1231b98710" providerId="ADAL" clId="{079FD2D4-E7EA-416E-8C7E-B8B6E465B9FD}" dt="2023-10-04T05:57:56.463" v="4556" actId="478"/>
          <ac:picMkLst>
            <pc:docMk/>
            <pc:sldMk cId="721243830" sldId="331"/>
            <ac:picMk id="5" creationId="{67E99048-5250-D0BC-785E-A2D1811D7747}"/>
          </ac:picMkLst>
        </pc:picChg>
        <pc:picChg chg="del">
          <ac:chgData name="Sood, Pragun SBOBNG-PTIY/FAA" userId="60ab5e29-38d4-4e1a-a1f2-7b1231b98710" providerId="ADAL" clId="{079FD2D4-E7EA-416E-8C7E-B8B6E465B9FD}" dt="2023-10-04T05:57:57.724" v="4557" actId="478"/>
          <ac:picMkLst>
            <pc:docMk/>
            <pc:sldMk cId="721243830" sldId="331"/>
            <ac:picMk id="6" creationId="{15D8099C-994D-030C-4AD6-496CC41ADE24}"/>
          </ac:picMkLst>
        </pc:picChg>
      </pc:sldChg>
      <pc:sldChg chg="addSp delSp modSp add mod ord">
        <pc:chgData name="Sood, Pragun SBOBNG-PTIY/FAA" userId="60ab5e29-38d4-4e1a-a1f2-7b1231b98710" providerId="ADAL" clId="{079FD2D4-E7EA-416E-8C7E-B8B6E465B9FD}" dt="2023-10-04T06:04:30.587" v="4859" actId="14100"/>
        <pc:sldMkLst>
          <pc:docMk/>
          <pc:sldMk cId="778356434" sldId="332"/>
        </pc:sldMkLst>
        <pc:spChg chg="mod">
          <ac:chgData name="Sood, Pragun SBOBNG-PTIY/FAA" userId="60ab5e29-38d4-4e1a-a1f2-7b1231b98710" providerId="ADAL" clId="{079FD2D4-E7EA-416E-8C7E-B8B6E465B9FD}" dt="2023-10-04T06:01:55.772" v="4838" actId="20577"/>
          <ac:spMkLst>
            <pc:docMk/>
            <pc:sldMk cId="778356434" sldId="332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10-04T06:02:10.814" v="4839" actId="478"/>
          <ac:picMkLst>
            <pc:docMk/>
            <pc:sldMk cId="778356434" sldId="332"/>
            <ac:picMk id="3" creationId="{E2B2FD07-03B2-13FF-FBD5-ED21A0BEE31C}"/>
          </ac:picMkLst>
        </pc:picChg>
        <pc:picChg chg="del">
          <ac:chgData name="Sood, Pragun SBOBNG-PTIY/FAA" userId="60ab5e29-38d4-4e1a-a1f2-7b1231b98710" providerId="ADAL" clId="{079FD2D4-E7EA-416E-8C7E-B8B6E465B9FD}" dt="2023-10-04T06:02:12.182" v="4840" actId="478"/>
          <ac:picMkLst>
            <pc:docMk/>
            <pc:sldMk cId="778356434" sldId="332"/>
            <ac:picMk id="4" creationId="{30EFDB2C-0F12-D078-EEBF-DB5434E420AF}"/>
          </ac:picMkLst>
        </pc:picChg>
        <pc:picChg chg="add mod">
          <ac:chgData name="Sood, Pragun SBOBNG-PTIY/FAA" userId="60ab5e29-38d4-4e1a-a1f2-7b1231b98710" providerId="ADAL" clId="{079FD2D4-E7EA-416E-8C7E-B8B6E465B9FD}" dt="2023-10-04T06:02:48.727" v="4849" actId="14100"/>
          <ac:picMkLst>
            <pc:docMk/>
            <pc:sldMk cId="778356434" sldId="332"/>
            <ac:picMk id="5" creationId="{2B224DB8-B9AA-1049-D5DC-C5AE10133452}"/>
          </ac:picMkLst>
        </pc:picChg>
        <pc:picChg chg="add del mod">
          <ac:chgData name="Sood, Pragun SBOBNG-PTIY/FAA" userId="60ab5e29-38d4-4e1a-a1f2-7b1231b98710" providerId="ADAL" clId="{079FD2D4-E7EA-416E-8C7E-B8B6E465B9FD}" dt="2023-10-04T06:04:20.583" v="4854" actId="478"/>
          <ac:picMkLst>
            <pc:docMk/>
            <pc:sldMk cId="778356434" sldId="332"/>
            <ac:picMk id="6" creationId="{4D0BA023-051F-9E26-1489-6D007D36EC34}"/>
          </ac:picMkLst>
        </pc:picChg>
        <pc:picChg chg="add mod">
          <ac:chgData name="Sood, Pragun SBOBNG-PTIY/FAA" userId="60ab5e29-38d4-4e1a-a1f2-7b1231b98710" providerId="ADAL" clId="{079FD2D4-E7EA-416E-8C7E-B8B6E465B9FD}" dt="2023-10-04T06:04:30.587" v="4859" actId="14100"/>
          <ac:picMkLst>
            <pc:docMk/>
            <pc:sldMk cId="778356434" sldId="332"/>
            <ac:picMk id="7" creationId="{C50F0C06-4E27-D211-0DAB-1EF83BEAB67D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10-04T06:07:19.400" v="5109" actId="20577"/>
        <pc:sldMkLst>
          <pc:docMk/>
          <pc:sldMk cId="3286455107" sldId="333"/>
        </pc:sldMkLst>
        <pc:spChg chg="mod">
          <ac:chgData name="Sood, Pragun SBOBNG-PTIY/FAA" userId="60ab5e29-38d4-4e1a-a1f2-7b1231b98710" providerId="ADAL" clId="{079FD2D4-E7EA-416E-8C7E-B8B6E465B9FD}" dt="2023-10-04T06:05:48.536" v="4885" actId="20577"/>
          <ac:spMkLst>
            <pc:docMk/>
            <pc:sldMk cId="3286455107" sldId="333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6:07:19.400" v="5109" actId="20577"/>
          <ac:spMkLst>
            <pc:docMk/>
            <pc:sldMk cId="3286455107" sldId="333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10-04T06:15:00.544" v="5157" actId="14100"/>
        <pc:sldMkLst>
          <pc:docMk/>
          <pc:sldMk cId="560397338" sldId="334"/>
        </pc:sldMkLst>
        <pc:spChg chg="mod">
          <ac:chgData name="Sood, Pragun SBOBNG-PTIY/FAA" userId="60ab5e29-38d4-4e1a-a1f2-7b1231b98710" providerId="ADAL" clId="{079FD2D4-E7EA-416E-8C7E-B8B6E465B9FD}" dt="2023-10-04T06:07:56.729" v="5139" actId="20577"/>
          <ac:spMkLst>
            <pc:docMk/>
            <pc:sldMk cId="560397338" sldId="334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10-04T06:15:00.544" v="5157" actId="14100"/>
          <ac:picMkLst>
            <pc:docMk/>
            <pc:sldMk cId="560397338" sldId="334"/>
            <ac:picMk id="4" creationId="{901DE0D3-ED95-F9B5-3841-6BAB445ACB7A}"/>
          </ac:picMkLst>
        </pc:picChg>
        <pc:picChg chg="del">
          <ac:chgData name="Sood, Pragun SBOBNG-PTIY/FAA" userId="60ab5e29-38d4-4e1a-a1f2-7b1231b98710" providerId="ADAL" clId="{079FD2D4-E7EA-416E-8C7E-B8B6E465B9FD}" dt="2023-10-04T06:07:58.521" v="5140" actId="478"/>
          <ac:picMkLst>
            <pc:docMk/>
            <pc:sldMk cId="560397338" sldId="334"/>
            <ac:picMk id="5" creationId="{2B224DB8-B9AA-1049-D5DC-C5AE10133452}"/>
          </ac:picMkLst>
        </pc:picChg>
        <pc:picChg chg="del">
          <ac:chgData name="Sood, Pragun SBOBNG-PTIY/FAA" userId="60ab5e29-38d4-4e1a-a1f2-7b1231b98710" providerId="ADAL" clId="{079FD2D4-E7EA-416E-8C7E-B8B6E465B9FD}" dt="2023-10-04T06:07:59.905" v="5141" actId="478"/>
          <ac:picMkLst>
            <pc:docMk/>
            <pc:sldMk cId="560397338" sldId="334"/>
            <ac:picMk id="7" creationId="{C50F0C06-4E27-D211-0DAB-1EF83BEAB67D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10-04T10:07:52.583" v="5298" actId="20577"/>
        <pc:sldMkLst>
          <pc:docMk/>
          <pc:sldMk cId="413266869" sldId="335"/>
        </pc:sldMkLst>
        <pc:spChg chg="mod">
          <ac:chgData name="Sood, Pragun SBOBNG-PTIY/FAA" userId="60ab5e29-38d4-4e1a-a1f2-7b1231b98710" providerId="ADAL" clId="{079FD2D4-E7EA-416E-8C7E-B8B6E465B9FD}" dt="2023-10-04T06:15:25.412" v="5171" actId="5793"/>
          <ac:spMkLst>
            <pc:docMk/>
            <pc:sldMk cId="413266869" sldId="335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10:07:52.583" v="5298" actId="20577"/>
          <ac:spMkLst>
            <pc:docMk/>
            <pc:sldMk cId="413266869" sldId="335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10-04T10:09:41.834" v="5322" actId="14100"/>
        <pc:sldMkLst>
          <pc:docMk/>
          <pc:sldMk cId="1802787128" sldId="336"/>
        </pc:sldMkLst>
        <pc:spChg chg="mod">
          <ac:chgData name="Sood, Pragun SBOBNG-PTIY/FAA" userId="60ab5e29-38d4-4e1a-a1f2-7b1231b98710" providerId="ADAL" clId="{079FD2D4-E7EA-416E-8C7E-B8B6E465B9FD}" dt="2023-10-04T10:08:17.787" v="5304" actId="20577"/>
          <ac:spMkLst>
            <pc:docMk/>
            <pc:sldMk cId="1802787128" sldId="336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10-04T10:08:10.019" v="5302" actId="478"/>
          <ac:picMkLst>
            <pc:docMk/>
            <pc:sldMk cId="1802787128" sldId="336"/>
            <ac:picMk id="4" creationId="{901DE0D3-ED95-F9B5-3841-6BAB445ACB7A}"/>
          </ac:picMkLst>
        </pc:picChg>
        <pc:picChg chg="add mod">
          <ac:chgData name="Sood, Pragun SBOBNG-PTIY/FAA" userId="60ab5e29-38d4-4e1a-a1f2-7b1231b98710" providerId="ADAL" clId="{079FD2D4-E7EA-416E-8C7E-B8B6E465B9FD}" dt="2023-10-04T10:09:41.834" v="5322" actId="14100"/>
          <ac:picMkLst>
            <pc:docMk/>
            <pc:sldMk cId="1802787128" sldId="336"/>
            <ac:picMk id="5" creationId="{E0119A22-3BD1-2BF8-FD86-93D5F54F15F9}"/>
          </ac:picMkLst>
        </pc:picChg>
        <pc:picChg chg="add mod">
          <ac:chgData name="Sood, Pragun SBOBNG-PTIY/FAA" userId="60ab5e29-38d4-4e1a-a1f2-7b1231b98710" providerId="ADAL" clId="{079FD2D4-E7EA-416E-8C7E-B8B6E465B9FD}" dt="2023-10-04T10:09:38.947" v="5321" actId="14100"/>
          <ac:picMkLst>
            <pc:docMk/>
            <pc:sldMk cId="1802787128" sldId="336"/>
            <ac:picMk id="7" creationId="{D9E45821-D0F4-D95F-8D3B-217EE0CB051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70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94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5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0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0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5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93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88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2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25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70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865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FAE29FB6-FCC4-964C-B248-47DD18C6A6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613" b="18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12BD2-E77F-4572-A4A8-8D6A22566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013" y="637807"/>
            <a:ext cx="10353956" cy="290222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My Learnings During the Bootcamp Training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E5D5682-6D62-4BA5-84F0-4899D2D3F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862" y="4077162"/>
            <a:ext cx="6669248" cy="201186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        By: Pragun Sood</a:t>
            </a:r>
          </a:p>
          <a:p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		               Batch-6</a:t>
            </a:r>
          </a:p>
          <a:p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14</a:t>
            </a:r>
            <a:r>
              <a:rPr lang="en-US" sz="2000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August 2023 to 6</a:t>
            </a:r>
            <a:r>
              <a:rPr lang="en-US" sz="2000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October 2023</a:t>
            </a:r>
          </a:p>
        </p:txBody>
      </p:sp>
    </p:spTree>
    <p:extLst>
      <p:ext uri="{BB962C8B-B14F-4D97-AF65-F5344CB8AC3E}">
        <p14:creationId xmlns:p14="http://schemas.microsoft.com/office/powerpoint/2010/main" val="243612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FF4-C388-4F28-B015-625DB387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8683"/>
            <a:ext cx="9603275" cy="545071"/>
          </a:xfrm>
        </p:spPr>
        <p:txBody>
          <a:bodyPr>
            <a:normAutofit/>
          </a:bodyPr>
          <a:lstStyle/>
          <a:p>
            <a:r>
              <a:rPr lang="en-US" sz="2900" dirty="0"/>
              <a:t>Day 4 – 23</a:t>
            </a:r>
            <a:r>
              <a:rPr lang="en-US" sz="2900" baseline="30000" dirty="0"/>
              <a:t>rd</a:t>
            </a:r>
            <a:r>
              <a:rPr lang="en-US" sz="2900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23B02-F894-495F-9025-5167A1DBB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Testing – Static and Dynamic</a:t>
            </a:r>
          </a:p>
          <a:p>
            <a:r>
              <a:rPr lang="en-US" dirty="0"/>
              <a:t>Software Development Life Cycle (SDLC)</a:t>
            </a:r>
          </a:p>
          <a:p>
            <a:r>
              <a:rPr lang="en-US" dirty="0"/>
              <a:t>Software Test Life Cycle (STLC)</a:t>
            </a:r>
          </a:p>
          <a:p>
            <a:r>
              <a:rPr lang="en-US" dirty="0"/>
              <a:t>Testing Triangle</a:t>
            </a:r>
          </a:p>
          <a:p>
            <a:r>
              <a:rPr lang="en-US" dirty="0"/>
              <a:t>Types of Testing – Blackbox, Whitebox, </a:t>
            </a:r>
            <a:r>
              <a:rPr lang="en-US" dirty="0" err="1"/>
              <a:t>Greybox</a:t>
            </a:r>
            <a:endParaRPr lang="en-US" dirty="0"/>
          </a:p>
          <a:p>
            <a:r>
              <a:rPr lang="en-US" dirty="0"/>
              <a:t>Functional and Non-Functional Testing</a:t>
            </a:r>
          </a:p>
          <a:p>
            <a:r>
              <a:rPr lang="en-US" dirty="0"/>
              <a:t>Automation Testing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81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C7BD-4181-4C3E-6200-C33A8EDF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5461"/>
            <a:ext cx="9603275" cy="528293"/>
          </a:xfrm>
        </p:spPr>
        <p:txBody>
          <a:bodyPr>
            <a:normAutofit fontScale="90000"/>
          </a:bodyPr>
          <a:lstStyle/>
          <a:p>
            <a:r>
              <a:rPr lang="en-US" dirty="0"/>
              <a:t>Day 5 – 24</a:t>
            </a:r>
            <a:r>
              <a:rPr lang="en-US" baseline="30000" dirty="0"/>
              <a:t>th</a:t>
            </a:r>
            <a:r>
              <a:rPr lang="en-US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050B1-77E5-015E-CB7F-D98C8FA2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– Lifecycle, Principle</a:t>
            </a:r>
          </a:p>
          <a:p>
            <a:r>
              <a:rPr lang="en-US" dirty="0"/>
              <a:t>Types of environment</a:t>
            </a:r>
          </a:p>
          <a:p>
            <a:r>
              <a:rPr lang="en-US" dirty="0"/>
              <a:t>Benefits of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Continuous Integration (CI)</a:t>
            </a:r>
          </a:p>
          <a:p>
            <a:r>
              <a:rPr lang="en-US" dirty="0"/>
              <a:t>Continuous Deployment (CD)</a:t>
            </a:r>
          </a:p>
          <a:p>
            <a:r>
              <a:rPr lang="en-US" dirty="0" err="1"/>
              <a:t>Github</a:t>
            </a:r>
            <a:r>
              <a:rPr lang="en-US" dirty="0"/>
              <a:t> Actions – Workflows, event, jobs, actions, runners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5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4F2C-39CE-856A-E858-EB7381BA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62099"/>
          </a:xfrm>
        </p:spPr>
        <p:txBody>
          <a:bodyPr>
            <a:noAutofit/>
          </a:bodyPr>
          <a:lstStyle/>
          <a:p>
            <a:r>
              <a:rPr lang="en-US" sz="2900" dirty="0"/>
              <a:t>Day 6 – 25</a:t>
            </a:r>
            <a:r>
              <a:rPr lang="en-US" sz="2900" baseline="30000" dirty="0"/>
              <a:t>th</a:t>
            </a:r>
            <a:r>
              <a:rPr lang="en-US" sz="2900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D6F44-7B25-C68C-6E19-556D90B8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  <a:p>
            <a:r>
              <a:rPr lang="en-US" dirty="0"/>
              <a:t>Cloud Service models – SaaS, PaaS, IaaS</a:t>
            </a:r>
          </a:p>
          <a:p>
            <a:r>
              <a:rPr lang="en-US" dirty="0"/>
              <a:t>Cloud Computing Service Layers</a:t>
            </a:r>
          </a:p>
          <a:p>
            <a:r>
              <a:rPr lang="en-US" dirty="0"/>
              <a:t>Virtualization – Virtual Machines</a:t>
            </a:r>
          </a:p>
          <a:p>
            <a:r>
              <a:rPr lang="en-US" dirty="0"/>
              <a:t>Advantages and Disadvantages of Cloud Computing</a:t>
            </a:r>
          </a:p>
          <a:p>
            <a:r>
              <a:rPr lang="en-US" dirty="0" err="1"/>
              <a:t>Github</a:t>
            </a:r>
            <a:r>
              <a:rPr lang="en-US" dirty="0"/>
              <a:t> Actions – </a:t>
            </a:r>
            <a:r>
              <a:rPr lang="en-US" dirty="0" err="1"/>
              <a:t>yml</a:t>
            </a:r>
            <a:r>
              <a:rPr lang="en-US" dirty="0"/>
              <a:t> file</a:t>
            </a:r>
          </a:p>
          <a:p>
            <a:r>
              <a:rPr lang="en-US" dirty="0"/>
              <a:t>Azure – VM creation</a:t>
            </a:r>
          </a:p>
        </p:txBody>
      </p:sp>
    </p:spTree>
    <p:extLst>
      <p:ext uri="{BB962C8B-B14F-4D97-AF65-F5344CB8AC3E}">
        <p14:creationId xmlns:p14="http://schemas.microsoft.com/office/powerpoint/2010/main" val="251437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1997-90A5-AE17-D8CC-9DC096198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17073"/>
            <a:ext cx="9603275" cy="536682"/>
          </a:xfrm>
        </p:spPr>
        <p:txBody>
          <a:bodyPr>
            <a:normAutofit/>
          </a:bodyPr>
          <a:lstStyle/>
          <a:p>
            <a:r>
              <a:rPr lang="en-US" sz="2900" dirty="0"/>
              <a:t>Day 6 – </a:t>
            </a:r>
            <a:r>
              <a:rPr lang="en-US" sz="2900" dirty="0" err="1"/>
              <a:t>Github</a:t>
            </a:r>
            <a:r>
              <a:rPr lang="en-US" sz="2900" dirty="0"/>
              <a:t> actions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40F1CE-2213-1C46-434A-53D47FF8F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8" y="2115960"/>
            <a:ext cx="5853232" cy="375633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6FFC0D8-BCDA-FD16-325D-F886A417F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33" y="2115960"/>
            <a:ext cx="5643399" cy="37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83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EDAF-0774-7459-9ED7-A9AE695A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5461"/>
            <a:ext cx="9603275" cy="528293"/>
          </a:xfrm>
        </p:spPr>
        <p:txBody>
          <a:bodyPr>
            <a:normAutofit fontScale="90000"/>
          </a:bodyPr>
          <a:lstStyle/>
          <a:p>
            <a:r>
              <a:rPr lang="en-US" dirty="0"/>
              <a:t>Day 6 – Azure VM Creation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FD4481-413A-3D10-F51D-ABC8C4CB3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9" y="2122414"/>
            <a:ext cx="5629013" cy="390926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21A5FD-94DA-72A9-22C5-8D37C38B9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82" y="2122413"/>
            <a:ext cx="5629013" cy="390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1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730C-7682-D828-A726-B821D855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8683"/>
            <a:ext cx="9603275" cy="545071"/>
          </a:xfrm>
        </p:spPr>
        <p:txBody>
          <a:bodyPr>
            <a:normAutofit/>
          </a:bodyPr>
          <a:lstStyle/>
          <a:p>
            <a:r>
              <a:rPr lang="en-US" sz="2900" dirty="0"/>
              <a:t>Day 7 – 28</a:t>
            </a:r>
            <a:r>
              <a:rPr lang="en-US" sz="2900" baseline="30000" dirty="0"/>
              <a:t>th</a:t>
            </a:r>
            <a:r>
              <a:rPr lang="en-US" sz="2900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AB1F1-15C3-C2D4-F443-1417F676B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Case Study – Deployment of Java Spring Boot App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Azure </a:t>
            </a:r>
            <a:r>
              <a:rPr lang="en-US" dirty="0" err="1"/>
              <a:t>Devops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Azure VM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Azure Web App services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GitHub – fork, feature branch, pull request, merge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GitHub Actions – Automate Workflow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Docker – make docker image and </a:t>
            </a:r>
            <a:r>
              <a:rPr lang="en-US" dirty="0" err="1"/>
              <a:t>dockerfile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Maven – run maven package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Prometheus – to monitor local environment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1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Case study - </a:t>
            </a:r>
            <a:r>
              <a:rPr lang="en-US" dirty="0" err="1"/>
              <a:t>devops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C4D63D1-2165-8396-7F61-9379FC045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85" y="2021534"/>
            <a:ext cx="8816829" cy="46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2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Case study – Vm and Webapp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2462492-EF3E-551B-8158-90441032D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9" y="2072080"/>
            <a:ext cx="5607859" cy="399589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CE8960-F3E1-BA44-3D2B-80C122598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2080"/>
            <a:ext cx="5805181" cy="39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Case study –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8B9D56-B7A0-1093-1F30-DD2D2A7A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2" y="2109387"/>
            <a:ext cx="5517161" cy="375451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306EBC5-B902-07DC-E199-273D0A5A8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11" y="2109387"/>
            <a:ext cx="5517161" cy="38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3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Case study – Maven &amp; Prometheus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988536-36E0-8C75-9EDD-B18D87649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7" y="2001254"/>
            <a:ext cx="5318621" cy="394654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FC2E1A-341B-83C7-D760-A09618724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62" y="2042672"/>
            <a:ext cx="5956184" cy="38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0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D1C9-F706-43CB-AF9C-4EDB99D6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595" y="1126602"/>
            <a:ext cx="6238355" cy="542808"/>
          </a:xfrm>
        </p:spPr>
        <p:txBody>
          <a:bodyPr>
            <a:noAutofit/>
          </a:bodyPr>
          <a:lstStyle/>
          <a:p>
            <a:r>
              <a:rPr lang="en-US" sz="3600" dirty="0"/>
              <a:t>Foundational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51F8-6249-43DD-A104-94F3ED4DD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56" y="3113189"/>
            <a:ext cx="3696488" cy="631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18</a:t>
            </a:r>
            <a:r>
              <a:rPr lang="en-US" sz="2400" baseline="30000" dirty="0"/>
              <a:t>th</a:t>
            </a:r>
            <a:r>
              <a:rPr lang="en-US" sz="2400" dirty="0"/>
              <a:t> August to 28</a:t>
            </a:r>
            <a:r>
              <a:rPr lang="en-US" sz="2400" baseline="30000" dirty="0"/>
              <a:t>th</a:t>
            </a:r>
            <a:r>
              <a:rPr lang="en-US" sz="2400" dirty="0"/>
              <a:t> August</a:t>
            </a:r>
          </a:p>
        </p:txBody>
      </p:sp>
    </p:spTree>
    <p:extLst>
      <p:ext uri="{BB962C8B-B14F-4D97-AF65-F5344CB8AC3E}">
        <p14:creationId xmlns:p14="http://schemas.microsoft.com/office/powerpoint/2010/main" val="3254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Case study – Docker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1EFF43-CB72-8B40-D2E4-2E42382F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4" y="2097247"/>
            <a:ext cx="5575583" cy="382538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A024847-467A-24A8-61B1-C067E5820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2097247"/>
            <a:ext cx="5635840" cy="38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D1C9-F706-43CB-AF9C-4EDB99D6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802" y="1151769"/>
            <a:ext cx="4342442" cy="542808"/>
          </a:xfrm>
        </p:spPr>
        <p:txBody>
          <a:bodyPr>
            <a:noAutofit/>
          </a:bodyPr>
          <a:lstStyle/>
          <a:p>
            <a:r>
              <a:rPr lang="en-US" sz="3600" dirty="0"/>
              <a:t>Custom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51F8-6249-43DD-A104-94F3ED4DD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532" y="3113189"/>
            <a:ext cx="3696488" cy="631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29</a:t>
            </a:r>
            <a:r>
              <a:rPr lang="en-US" sz="2400" baseline="30000" dirty="0"/>
              <a:t>th</a:t>
            </a:r>
            <a:r>
              <a:rPr lang="en-US" sz="2400" dirty="0"/>
              <a:t> August to 06</a:t>
            </a:r>
            <a:r>
              <a:rPr lang="en-US" sz="2400" baseline="30000" dirty="0"/>
              <a:t>th</a:t>
            </a:r>
            <a:r>
              <a:rPr lang="en-US" sz="2400" dirty="0"/>
              <a:t> October</a:t>
            </a:r>
          </a:p>
        </p:txBody>
      </p:sp>
    </p:spTree>
    <p:extLst>
      <p:ext uri="{BB962C8B-B14F-4D97-AF65-F5344CB8AC3E}">
        <p14:creationId xmlns:p14="http://schemas.microsoft.com/office/powerpoint/2010/main" val="2779941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A2A-D25B-33DD-3359-07E7207F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1905"/>
            <a:ext cx="9603275" cy="561849"/>
          </a:xfrm>
        </p:spPr>
        <p:txBody>
          <a:bodyPr>
            <a:normAutofit/>
          </a:bodyPr>
          <a:lstStyle/>
          <a:p>
            <a:r>
              <a:rPr lang="en-US" sz="2900" dirty="0"/>
              <a:t>Day 1 – 29</a:t>
            </a:r>
            <a:r>
              <a:rPr lang="en-US" sz="2900" baseline="30000" dirty="0"/>
              <a:t>th</a:t>
            </a:r>
            <a:r>
              <a:rPr lang="en-US" sz="2900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404B-D053-A8F4-77F9-D7407B66C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38733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Data</a:t>
            </a:r>
          </a:p>
          <a:p>
            <a:r>
              <a:rPr lang="en-US" dirty="0"/>
              <a:t>Database (DBMS)</a:t>
            </a:r>
          </a:p>
          <a:p>
            <a:r>
              <a:rPr lang="en-US" dirty="0"/>
              <a:t>E-R Diagram</a:t>
            </a:r>
          </a:p>
          <a:p>
            <a:r>
              <a:rPr lang="en-US" dirty="0"/>
              <a:t>Normalization</a:t>
            </a:r>
          </a:p>
          <a:p>
            <a:r>
              <a:rPr lang="en-US" dirty="0"/>
              <a:t>Denormalization</a:t>
            </a:r>
          </a:p>
          <a:p>
            <a:r>
              <a:rPr lang="en-US" dirty="0"/>
              <a:t>Case Study on E-R Diagram</a:t>
            </a:r>
          </a:p>
          <a:p>
            <a:r>
              <a:rPr lang="en-US" dirty="0"/>
              <a:t>Case Study on Normalization</a:t>
            </a:r>
          </a:p>
          <a:p>
            <a:r>
              <a:rPr lang="en-US" dirty="0"/>
              <a:t>Dimension Modelling – Star, Snow Flake</a:t>
            </a:r>
          </a:p>
          <a:p>
            <a:r>
              <a:rPr lang="en-US" dirty="0"/>
              <a:t>Slowly Changing Dimension (SCD) – SCD1, SCD2, SCD3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6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B777-90BA-7137-F939-1C44D15B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1905"/>
            <a:ext cx="9603275" cy="561849"/>
          </a:xfrm>
        </p:spPr>
        <p:txBody>
          <a:bodyPr>
            <a:normAutofit/>
          </a:bodyPr>
          <a:lstStyle/>
          <a:p>
            <a:r>
              <a:rPr lang="en-US" sz="2900" dirty="0"/>
              <a:t>Day 2 – 30</a:t>
            </a:r>
            <a:r>
              <a:rPr lang="en-US" sz="2900" baseline="30000" dirty="0"/>
              <a:t>th</a:t>
            </a:r>
            <a:r>
              <a:rPr lang="en-US" sz="2900" dirty="0"/>
              <a:t> August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9F3-E0FC-ECC9-547A-0B072FF8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2062"/>
          </a:xfrm>
        </p:spPr>
        <p:txBody>
          <a:bodyPr>
            <a:normAutofit/>
          </a:bodyPr>
          <a:lstStyle/>
          <a:p>
            <a:r>
              <a:rPr lang="en-US" dirty="0"/>
              <a:t>What is Big Data</a:t>
            </a:r>
          </a:p>
          <a:p>
            <a:r>
              <a:rPr lang="en-US" dirty="0"/>
              <a:t>Tools used for BDA – Hadoop, Spark</a:t>
            </a:r>
          </a:p>
          <a:p>
            <a:r>
              <a:rPr lang="en-US" dirty="0"/>
              <a:t>Types of Data Frameworks – Data Warehousing, Data Lake, Data Lakehouse</a:t>
            </a:r>
          </a:p>
          <a:p>
            <a:r>
              <a:rPr lang="en-US" dirty="0"/>
              <a:t>Types of Cloud – Private, Public, Hybrid</a:t>
            </a:r>
          </a:p>
          <a:p>
            <a:r>
              <a:rPr lang="en-US" dirty="0"/>
              <a:t>Benefits of Cloud</a:t>
            </a:r>
          </a:p>
          <a:p>
            <a:r>
              <a:rPr lang="en-US" dirty="0"/>
              <a:t>Types of expenditure – Capex, </a:t>
            </a:r>
            <a:r>
              <a:rPr lang="en-US" dirty="0" err="1"/>
              <a:t>Opex</a:t>
            </a:r>
            <a:endParaRPr lang="en-US" dirty="0"/>
          </a:p>
          <a:p>
            <a:r>
              <a:rPr lang="en-US" dirty="0"/>
              <a:t>Types of Cloud Services – IaaS, PaaS, SaaS</a:t>
            </a:r>
          </a:p>
          <a:p>
            <a:r>
              <a:rPr lang="en-US" dirty="0"/>
              <a:t>What is a Resource Group</a:t>
            </a:r>
          </a:p>
        </p:txBody>
      </p:sp>
    </p:spTree>
    <p:extLst>
      <p:ext uri="{BB962C8B-B14F-4D97-AF65-F5344CB8AC3E}">
        <p14:creationId xmlns:p14="http://schemas.microsoft.com/office/powerpoint/2010/main" val="1505349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3 – 31</a:t>
            </a:r>
            <a:r>
              <a:rPr lang="en-US" sz="2900" baseline="30000" dirty="0"/>
              <a:t>st</a:t>
            </a:r>
            <a:r>
              <a:rPr lang="en-US" sz="2900" dirty="0"/>
              <a:t> August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Azure SQL</a:t>
            </a:r>
          </a:p>
          <a:p>
            <a:r>
              <a:rPr lang="en-US" dirty="0"/>
              <a:t>What is a View</a:t>
            </a:r>
          </a:p>
          <a:p>
            <a:r>
              <a:rPr lang="en-US" dirty="0"/>
              <a:t>Types of SQL Languages – DDL, DML, DCL</a:t>
            </a:r>
          </a:p>
          <a:p>
            <a:r>
              <a:rPr lang="en-US" dirty="0"/>
              <a:t>What is a Schema</a:t>
            </a:r>
          </a:p>
          <a:p>
            <a:r>
              <a:rPr lang="en-US" dirty="0"/>
              <a:t>Azure SQL – Hands on </a:t>
            </a:r>
          </a:p>
          <a:p>
            <a:r>
              <a:rPr lang="en-US" dirty="0"/>
              <a:t>SQL Queries – Hands on</a:t>
            </a:r>
          </a:p>
        </p:txBody>
      </p:sp>
    </p:spTree>
    <p:extLst>
      <p:ext uri="{BB962C8B-B14F-4D97-AF65-F5344CB8AC3E}">
        <p14:creationId xmlns:p14="http://schemas.microsoft.com/office/powerpoint/2010/main" val="241013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3 – Azure SQL</a:t>
            </a: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42D86B4-9761-54CE-C3BA-C3343D04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4" y="2064550"/>
            <a:ext cx="5146411" cy="3891924"/>
          </a:xfrm>
          <a:prstGeom prst="rect">
            <a:avLst/>
          </a:prstGeom>
        </p:spPr>
      </p:pic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8113A91-50C1-0487-9C01-A7EA32EFC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29" y="2064550"/>
            <a:ext cx="5985310" cy="38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4 – 1</a:t>
            </a:r>
            <a:r>
              <a:rPr lang="en-US" sz="2900" baseline="30000" dirty="0"/>
              <a:t>st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/>
          <a:lstStyle/>
          <a:p>
            <a:r>
              <a:rPr lang="en-US" dirty="0"/>
              <a:t>SQL Joins</a:t>
            </a:r>
          </a:p>
          <a:p>
            <a:r>
              <a:rPr lang="en-US" dirty="0"/>
              <a:t>SQL Queries</a:t>
            </a:r>
          </a:p>
          <a:p>
            <a:r>
              <a:rPr lang="en-US" dirty="0"/>
              <a:t>SQL Sub-queries</a:t>
            </a:r>
          </a:p>
          <a:p>
            <a:r>
              <a:rPr lang="en-US" dirty="0"/>
              <a:t>What is a View</a:t>
            </a:r>
          </a:p>
          <a:p>
            <a:r>
              <a:rPr lang="en-US" dirty="0"/>
              <a:t>What is a Stored Procedure</a:t>
            </a:r>
          </a:p>
          <a:p>
            <a:r>
              <a:rPr lang="en-US" dirty="0"/>
              <a:t>What is a Function</a:t>
            </a:r>
          </a:p>
          <a:p>
            <a:r>
              <a:rPr lang="en-US" dirty="0"/>
              <a:t>Azure SQL – Hands on </a:t>
            </a:r>
          </a:p>
          <a:p>
            <a:r>
              <a:rPr lang="en-US" dirty="0"/>
              <a:t>SQL 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7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4 – Azure SQL - Joins</a:t>
            </a:r>
          </a:p>
        </p:txBody>
      </p:sp>
      <p:pic>
        <p:nvPicPr>
          <p:cNvPr id="5" name="Picture 4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B31F20F9-C602-5CE2-6664-71201F17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1" y="2112066"/>
            <a:ext cx="5599235" cy="389554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EDE4A8-31A5-2B75-8212-A2B628FB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12066"/>
            <a:ext cx="5771687" cy="38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4 – Azure SQL – Sub-Query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5DABF38-71AE-7851-8983-5FEBFCA12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42" y="2181964"/>
            <a:ext cx="9480011" cy="36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50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5 – 4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is Azure Storage Account</a:t>
            </a:r>
          </a:p>
          <a:p>
            <a:r>
              <a:rPr lang="en-US" dirty="0"/>
              <a:t>Blob Storage &amp; Data Lake Gen 2 Storage</a:t>
            </a:r>
          </a:p>
          <a:p>
            <a:r>
              <a:rPr lang="en-US" dirty="0"/>
              <a:t>Types of Redundancy Storage – LSR, GRS, ZRS, GZRS</a:t>
            </a:r>
          </a:p>
          <a:p>
            <a:r>
              <a:rPr lang="en-US" dirty="0"/>
              <a:t>Types of Access Tiers – Hot, Cool, Cold,  Archive</a:t>
            </a:r>
          </a:p>
          <a:p>
            <a:r>
              <a:rPr lang="en-US" dirty="0"/>
              <a:t>What is Azure File Share</a:t>
            </a:r>
          </a:p>
          <a:p>
            <a:r>
              <a:rPr lang="en-US" dirty="0"/>
              <a:t>Azure VM – Hands-on</a:t>
            </a:r>
          </a:p>
          <a:p>
            <a:r>
              <a:rPr lang="en-US" dirty="0"/>
              <a:t>File Share – Hands-on</a:t>
            </a:r>
          </a:p>
          <a:p>
            <a:r>
              <a:rPr lang="en-US" dirty="0"/>
              <a:t>File Share – Snapshots - Hands-on</a:t>
            </a:r>
          </a:p>
          <a:p>
            <a:r>
              <a:rPr lang="en-US" dirty="0"/>
              <a:t>Azure Table – Hands-on</a:t>
            </a:r>
          </a:p>
          <a:p>
            <a:r>
              <a:rPr lang="en-US" dirty="0"/>
              <a:t>Azure Pricing Calculator &amp; TCO Calculator</a:t>
            </a:r>
          </a:p>
          <a:p>
            <a:r>
              <a:rPr lang="en-US" dirty="0"/>
              <a:t>How to host </a:t>
            </a:r>
            <a:r>
              <a:rPr lang="en-US"/>
              <a:t>Static Website on Azure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9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969A-DAE5-42AB-A13D-FEC9F03D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57" y="1223970"/>
            <a:ext cx="9603275" cy="520942"/>
          </a:xfrm>
        </p:spPr>
        <p:txBody>
          <a:bodyPr>
            <a:normAutofit fontScale="90000"/>
          </a:bodyPr>
          <a:lstStyle/>
          <a:p>
            <a:r>
              <a:rPr lang="en-US" dirty="0"/>
              <a:t>Day 1 – 18</a:t>
            </a:r>
            <a:r>
              <a:rPr lang="en-US" baseline="30000" dirty="0"/>
              <a:t>th</a:t>
            </a:r>
            <a:r>
              <a:rPr lang="en-US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C324-B1FE-4DD6-8442-4D7D9751D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357" y="2187079"/>
            <a:ext cx="7488051" cy="3567769"/>
          </a:xfrm>
        </p:spPr>
        <p:txBody>
          <a:bodyPr/>
          <a:lstStyle/>
          <a:p>
            <a:r>
              <a:rPr lang="en-US" dirty="0"/>
              <a:t>Introduction to Business Analysis.</a:t>
            </a:r>
          </a:p>
          <a:p>
            <a:r>
              <a:rPr lang="en-US" dirty="0"/>
              <a:t>Requirement Analysis – Functional and Non-Functional</a:t>
            </a:r>
          </a:p>
          <a:p>
            <a:r>
              <a:rPr lang="en-US" dirty="0"/>
              <a:t>Requirements Traceability</a:t>
            </a:r>
          </a:p>
          <a:p>
            <a:r>
              <a:rPr lang="en-US" dirty="0"/>
              <a:t>Waterfall vs Agile methodology</a:t>
            </a:r>
          </a:p>
          <a:p>
            <a:r>
              <a:rPr lang="en-US" dirty="0"/>
              <a:t>Introduction to Agile practices and Scrum</a:t>
            </a:r>
          </a:p>
          <a:p>
            <a:r>
              <a:rPr lang="en-US" dirty="0"/>
              <a:t>Sprints in agile</a:t>
            </a:r>
          </a:p>
          <a:p>
            <a:r>
              <a:rPr lang="en-US" dirty="0"/>
              <a:t>Roles in agile – Scrum Master, Product Owner,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6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5 – Azure File share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BC743C-B6AA-FFB3-EF4B-38DC5CAD9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4" y="2046912"/>
            <a:ext cx="5664922" cy="393443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11E30F3-23D7-5370-8375-03D9C535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75" y="2046912"/>
            <a:ext cx="5664921" cy="39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2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5 – Azure File share - snapshots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8DB789-9F4D-B0B1-CA78-DB3FDFB9A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09" y="2106183"/>
            <a:ext cx="9831613" cy="38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48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06" y="1258349"/>
            <a:ext cx="11501307" cy="595405"/>
          </a:xfrm>
        </p:spPr>
        <p:txBody>
          <a:bodyPr>
            <a:normAutofit fontScale="90000"/>
          </a:bodyPr>
          <a:lstStyle/>
          <a:p>
            <a:r>
              <a:rPr lang="en-US" dirty="0"/>
              <a:t>Day 5 – Azure File share – create table and TCO Calculator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F62DAC-58E3-BE8E-85AA-042CB1E15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6" y="2181137"/>
            <a:ext cx="5444455" cy="358210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64D7C45-FF17-497D-8A4B-4EC0ADD2A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1137"/>
            <a:ext cx="5641157" cy="35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55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6 – 5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72004"/>
          </a:xfrm>
        </p:spPr>
        <p:txBody>
          <a:bodyPr>
            <a:normAutofit/>
          </a:bodyPr>
          <a:lstStyle/>
          <a:p>
            <a:r>
              <a:rPr lang="en-US" dirty="0"/>
              <a:t>What is SAS (Shared Access Signature)</a:t>
            </a:r>
          </a:p>
          <a:p>
            <a:r>
              <a:rPr lang="en-US" dirty="0"/>
              <a:t>Azure Key Vaults</a:t>
            </a:r>
          </a:p>
          <a:p>
            <a:r>
              <a:rPr lang="en-US" dirty="0"/>
              <a:t>Access Control</a:t>
            </a:r>
          </a:p>
          <a:p>
            <a:r>
              <a:rPr lang="en-US" dirty="0"/>
              <a:t>Introduction to Azure Data Factory (ADF)</a:t>
            </a:r>
          </a:p>
          <a:p>
            <a:r>
              <a:rPr lang="en-US" dirty="0"/>
              <a:t>ADF components – pipelines, datasets, linked service, etc.</a:t>
            </a:r>
          </a:p>
          <a:p>
            <a:r>
              <a:rPr lang="en-US" dirty="0"/>
              <a:t>Parameterization</a:t>
            </a:r>
          </a:p>
          <a:p>
            <a:r>
              <a:rPr lang="en-US" dirty="0"/>
              <a:t>Introduction to ADF pipelines</a:t>
            </a:r>
          </a:p>
        </p:txBody>
      </p:sp>
    </p:spTree>
    <p:extLst>
      <p:ext uri="{BB962C8B-B14F-4D97-AF65-F5344CB8AC3E}">
        <p14:creationId xmlns:p14="http://schemas.microsoft.com/office/powerpoint/2010/main" val="531169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6 – ADF – IR and LS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341E97-A65E-9A3E-1422-B10591254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8" y="2164902"/>
            <a:ext cx="5636781" cy="363483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52D577-04A3-5C2B-E4DE-3BA3FC48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4902"/>
            <a:ext cx="5917238" cy="356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69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7 – 6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72004"/>
          </a:xfrm>
        </p:spPr>
        <p:txBody>
          <a:bodyPr>
            <a:normAutofit/>
          </a:bodyPr>
          <a:lstStyle/>
          <a:p>
            <a:r>
              <a:rPr lang="en-US" dirty="0"/>
              <a:t>Create ADF</a:t>
            </a:r>
          </a:p>
          <a:p>
            <a:r>
              <a:rPr lang="en-US" dirty="0"/>
              <a:t>ADF Pipelines – Hands-on</a:t>
            </a:r>
          </a:p>
          <a:p>
            <a:r>
              <a:rPr lang="en-US" dirty="0"/>
              <a:t>Copy data Activity – Hands-on</a:t>
            </a:r>
          </a:p>
          <a:p>
            <a:r>
              <a:rPr lang="en-US" dirty="0"/>
              <a:t>Parameterization – Hands-on</a:t>
            </a:r>
          </a:p>
          <a:p>
            <a:r>
              <a:rPr lang="en-US" dirty="0"/>
              <a:t>What are Triggers</a:t>
            </a:r>
          </a:p>
          <a:p>
            <a:r>
              <a:rPr lang="en-US" dirty="0"/>
              <a:t>Get Metadata Activity</a:t>
            </a:r>
          </a:p>
          <a:p>
            <a:r>
              <a:rPr lang="en-US" dirty="0"/>
              <a:t>If-else condition in ADF</a:t>
            </a:r>
          </a:p>
        </p:txBody>
      </p:sp>
    </p:spTree>
    <p:extLst>
      <p:ext uri="{BB962C8B-B14F-4D97-AF65-F5344CB8AC3E}">
        <p14:creationId xmlns:p14="http://schemas.microsoft.com/office/powerpoint/2010/main" val="4261194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ADF – Pipeline and dataset </a:t>
            </a:r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BA6DB17-087D-F3B9-56F7-6F41DE88C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47" y="2134068"/>
            <a:ext cx="8607105" cy="37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ADF – Copy data and parameters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7639BB-5145-397E-480F-372860900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7" y="2166920"/>
            <a:ext cx="5880683" cy="365504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B47EE3B-6B03-8F1C-99A8-AA59626AB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22" y="2166920"/>
            <a:ext cx="5654180" cy="36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33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ADF – Get metadata and if-else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570D9E-26E1-E95E-92E8-8F07282D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8" y="2124161"/>
            <a:ext cx="5581476" cy="372296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F75321B-7A98-7E8F-15E4-6BDD45AEC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88" y="2124161"/>
            <a:ext cx="5494789" cy="372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75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8 – 7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72004"/>
          </a:xfrm>
        </p:spPr>
        <p:txBody>
          <a:bodyPr>
            <a:normAutofit/>
          </a:bodyPr>
          <a:lstStyle/>
          <a:p>
            <a:r>
              <a:rPr lang="en-US" dirty="0"/>
              <a:t>What are Data Flows</a:t>
            </a:r>
          </a:p>
          <a:p>
            <a:r>
              <a:rPr lang="en-US" dirty="0"/>
              <a:t>For Each – Hands-on</a:t>
            </a:r>
          </a:p>
          <a:p>
            <a:r>
              <a:rPr lang="en-US" dirty="0"/>
              <a:t>Data Transformation using Data Flow</a:t>
            </a:r>
          </a:p>
          <a:p>
            <a:r>
              <a:rPr lang="en-US" dirty="0"/>
              <a:t>Data Flow – Hands-on</a:t>
            </a:r>
          </a:p>
          <a:p>
            <a:r>
              <a:rPr lang="en-US" dirty="0"/>
              <a:t>What is Surrogate Key</a:t>
            </a:r>
          </a:p>
          <a:p>
            <a:r>
              <a:rPr lang="en-US" dirty="0"/>
              <a:t>What are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8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EB0F8-6A5B-4EAE-8977-6BB22E16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68" y="1333027"/>
            <a:ext cx="4303269" cy="495774"/>
          </a:xfrm>
        </p:spPr>
        <p:txBody>
          <a:bodyPr>
            <a:normAutofit/>
          </a:bodyPr>
          <a:lstStyle/>
          <a:p>
            <a:r>
              <a:rPr lang="en-US" sz="2900" dirty="0"/>
              <a:t>Day 2 – 21</a:t>
            </a:r>
            <a:r>
              <a:rPr lang="en-US" sz="2900" baseline="30000" dirty="0"/>
              <a:t>st</a:t>
            </a:r>
            <a:r>
              <a:rPr lang="en-US" sz="2900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D1B93-5E7A-4C18-91A9-5620832A6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968" y="2232089"/>
            <a:ext cx="10013137" cy="3292884"/>
          </a:xfrm>
        </p:spPr>
        <p:txBody>
          <a:bodyPr/>
          <a:lstStyle/>
          <a:p>
            <a:r>
              <a:rPr lang="en-US" dirty="0"/>
              <a:t>Azure Devops</a:t>
            </a:r>
          </a:p>
          <a:p>
            <a:r>
              <a:rPr lang="en-US" dirty="0"/>
              <a:t>Creating Epic, User Story, Task, Sub-Task</a:t>
            </a:r>
          </a:p>
          <a:p>
            <a:r>
              <a:rPr lang="en-US" dirty="0"/>
              <a:t>Sprint Board</a:t>
            </a:r>
          </a:p>
          <a:p>
            <a:r>
              <a:rPr lang="en-US" dirty="0"/>
              <a:t>Product/Sprint backlog</a:t>
            </a:r>
          </a:p>
          <a:p>
            <a:r>
              <a:rPr lang="en-US" dirty="0"/>
              <a:t>Scrum fundamentals</a:t>
            </a:r>
          </a:p>
          <a:p>
            <a:r>
              <a:rPr lang="en-US" dirty="0"/>
              <a:t>Reports – Burndown, Burnup, &amp; Velocity Chart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88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 fontScale="90000"/>
          </a:bodyPr>
          <a:lstStyle/>
          <a:p>
            <a:r>
              <a:rPr lang="en-US" dirty="0"/>
              <a:t>Day 8 – ADF – For each and data flow activity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E011D5-5211-42DA-388E-C11609AA8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7" y="2111343"/>
            <a:ext cx="5422528" cy="37190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BFEA0D-58FD-6370-25BA-690BC5DCE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2111342"/>
            <a:ext cx="5608817" cy="371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03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8 – ADF – data 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F270AA-7EB8-6A68-C5B1-20C3DE08E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26" y="2037759"/>
            <a:ext cx="10075179" cy="39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12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9 – 8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72004"/>
          </a:xfrm>
        </p:spPr>
        <p:txBody>
          <a:bodyPr>
            <a:normAutofit/>
          </a:bodyPr>
          <a:lstStyle/>
          <a:p>
            <a:r>
              <a:rPr lang="en-US" dirty="0"/>
              <a:t>ADF Lookup Activity – Hands-on</a:t>
            </a:r>
          </a:p>
          <a:p>
            <a:r>
              <a:rPr lang="en-US" dirty="0"/>
              <a:t>Copy data from API – Hands-on</a:t>
            </a:r>
          </a:p>
          <a:p>
            <a:r>
              <a:rPr lang="en-US" dirty="0"/>
              <a:t>Copy data from SQL DB to CSV – Hands-on</a:t>
            </a:r>
          </a:p>
          <a:p>
            <a:r>
              <a:rPr lang="en-US" dirty="0"/>
              <a:t>What is Change Data Capture (CDC)</a:t>
            </a:r>
          </a:p>
          <a:p>
            <a:r>
              <a:rPr lang="en-US" dirty="0"/>
              <a:t>CDC – Hands-on</a:t>
            </a:r>
          </a:p>
          <a:p>
            <a:r>
              <a:rPr lang="en-US" dirty="0"/>
              <a:t>What is Automation</a:t>
            </a:r>
          </a:p>
          <a:p>
            <a:r>
              <a:rPr lang="en-US" dirty="0"/>
              <a:t>Automation using Runbooks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30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9 – ADF – Copy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EA78F1-804A-2716-A79E-0D06656B5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0" y="2128705"/>
            <a:ext cx="5494789" cy="372681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ED16FD0-43C7-07D6-987C-E660434D0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128705"/>
            <a:ext cx="5690532" cy="372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74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9 – ADF – CDC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09563A-4B01-BF45-F41A-0DC58829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7" y="2121104"/>
            <a:ext cx="5654180" cy="370924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0672EF1-7FD9-F944-F2D6-130B9BE2E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89" y="2121104"/>
            <a:ext cx="5735274" cy="370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64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9 – ADF – Runbooks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F5956C-074B-DBB2-24F5-F464FF14E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9" y="2195818"/>
            <a:ext cx="5743662" cy="355902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8E7E53F-298F-5066-8888-6DF878EDD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22" y="2195817"/>
            <a:ext cx="5301842" cy="35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2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10 – 11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72004"/>
          </a:xfrm>
        </p:spPr>
        <p:txBody>
          <a:bodyPr>
            <a:normAutofit/>
          </a:bodyPr>
          <a:lstStyle/>
          <a:p>
            <a:r>
              <a:rPr lang="en-US" dirty="0"/>
              <a:t>Bangalore Bandh – No class</a:t>
            </a:r>
          </a:p>
          <a:p>
            <a:r>
              <a:rPr lang="en-US" dirty="0"/>
              <a:t>Doubt session online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44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11 – 12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Azure Synapse</a:t>
            </a:r>
          </a:p>
          <a:p>
            <a:r>
              <a:rPr lang="en-US" dirty="0"/>
              <a:t>SQL Pool – Serverless and Dedicated</a:t>
            </a:r>
          </a:p>
          <a:p>
            <a:r>
              <a:rPr lang="en-US" dirty="0"/>
              <a:t>Spark Pool</a:t>
            </a:r>
          </a:p>
          <a:p>
            <a:r>
              <a:rPr lang="en-US" dirty="0"/>
              <a:t>What is Collate – UTF-8</a:t>
            </a:r>
          </a:p>
          <a:p>
            <a:r>
              <a:rPr lang="en-US" dirty="0"/>
              <a:t>Common Table Expression (CTE)</a:t>
            </a:r>
          </a:p>
          <a:p>
            <a:r>
              <a:rPr lang="en-US" dirty="0"/>
              <a:t>Views</a:t>
            </a:r>
          </a:p>
          <a:p>
            <a:r>
              <a:rPr lang="en-US" dirty="0"/>
              <a:t>What are Hash Distributed Tables</a:t>
            </a:r>
          </a:p>
          <a:p>
            <a:r>
              <a:rPr lang="en-US" dirty="0"/>
              <a:t>Creating User through SQL Query</a:t>
            </a:r>
          </a:p>
        </p:txBody>
      </p:sp>
    </p:spTree>
    <p:extLst>
      <p:ext uri="{BB962C8B-B14F-4D97-AF65-F5344CB8AC3E}">
        <p14:creationId xmlns:p14="http://schemas.microsoft.com/office/powerpoint/2010/main" val="2160970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11 – Spark pool and dedicated pool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ABBC2F-2B0F-2C53-6D1C-1AD231483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0" y="2217645"/>
            <a:ext cx="5629013" cy="3553981"/>
          </a:xfrm>
          <a:prstGeom prst="rect">
            <a:avLst/>
          </a:prstGeom>
        </p:spPr>
      </p:pic>
      <p:pic>
        <p:nvPicPr>
          <p:cNvPr id="8" name="Picture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ECBC4ED-B696-0291-9C9D-CA8D61D1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2217645"/>
            <a:ext cx="5635626" cy="35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96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11 – DB collation and CTE</a:t>
            </a:r>
          </a:p>
        </p:txBody>
      </p:sp>
      <p:pic>
        <p:nvPicPr>
          <p:cNvPr id="4" name="Picture 3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86D90E7C-0848-E2C6-65CE-919CBB869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4" y="2130804"/>
            <a:ext cx="5678701" cy="3657600"/>
          </a:xfrm>
          <a:prstGeom prst="rect">
            <a:avLst/>
          </a:prstGeom>
        </p:spPr>
      </p:pic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72B8F20-1537-EBFD-78E3-8A6BB084C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04" y="2130804"/>
            <a:ext cx="583873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7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0BEE-DFEE-4DC3-8698-2B36C0E9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4160656" cy="478995"/>
          </a:xfrm>
        </p:spPr>
        <p:txBody>
          <a:bodyPr>
            <a:noAutofit/>
          </a:bodyPr>
          <a:lstStyle/>
          <a:p>
            <a:r>
              <a:rPr lang="en-US" sz="2900" dirty="0"/>
              <a:t>Day 2 – Azure </a:t>
            </a:r>
            <a:r>
              <a:rPr lang="en-US" sz="2900" dirty="0" err="1"/>
              <a:t>Devops</a:t>
            </a:r>
            <a:endParaRPr lang="en-US" sz="29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712FC4-C8EB-49D0-BBE0-6B0E4AA80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629" y="2016124"/>
            <a:ext cx="9748006" cy="4728625"/>
          </a:xfrm>
        </p:spPr>
      </p:pic>
    </p:spTree>
    <p:extLst>
      <p:ext uri="{BB962C8B-B14F-4D97-AF65-F5344CB8AC3E}">
        <p14:creationId xmlns:p14="http://schemas.microsoft.com/office/powerpoint/2010/main" val="3651473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12 – 13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Power BI</a:t>
            </a:r>
          </a:p>
          <a:p>
            <a:r>
              <a:rPr lang="en-US" dirty="0"/>
              <a:t>Power Query Editor</a:t>
            </a:r>
          </a:p>
          <a:p>
            <a:r>
              <a:rPr lang="en-US" dirty="0"/>
              <a:t>Power BI Visuals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Filters – Report level, Page level, Visual level</a:t>
            </a:r>
          </a:p>
          <a:p>
            <a:r>
              <a:rPr lang="en-US" dirty="0"/>
              <a:t>Slicers</a:t>
            </a:r>
          </a:p>
          <a:p>
            <a:r>
              <a:rPr lang="en-US" dirty="0"/>
              <a:t>Dax Measures and Columns</a:t>
            </a:r>
          </a:p>
          <a:p>
            <a:r>
              <a:rPr lang="en-US" dirty="0"/>
              <a:t>Relationships</a:t>
            </a:r>
          </a:p>
          <a:p>
            <a:r>
              <a:rPr lang="en-US" dirty="0"/>
              <a:t>Row Level Security (RLS)</a:t>
            </a:r>
          </a:p>
        </p:txBody>
      </p:sp>
    </p:spTree>
    <p:extLst>
      <p:ext uri="{BB962C8B-B14F-4D97-AF65-F5344CB8AC3E}">
        <p14:creationId xmlns:p14="http://schemas.microsoft.com/office/powerpoint/2010/main" val="2190579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12 – Relationships and parameters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13EE65-AC0D-3B60-A59B-7AB225178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1" y="2063691"/>
            <a:ext cx="5498279" cy="373729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F6B12DF-AEC4-E4AA-DCDF-FA6E5C3F5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14" y="2063691"/>
            <a:ext cx="5883035" cy="37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12 – RLS and Dashboard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9D44B5-CCEF-22B8-B2C4-FA24C8834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0" y="2139192"/>
            <a:ext cx="5304195" cy="363243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635699-EF29-138D-7E17-792CB9F73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96" y="2139192"/>
            <a:ext cx="5763236" cy="36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9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13 – 14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Hands-on Group Activities – Power BI</a:t>
            </a:r>
          </a:p>
          <a:p>
            <a:r>
              <a:rPr lang="en-US" dirty="0"/>
              <a:t>Drill Through</a:t>
            </a:r>
          </a:p>
          <a:p>
            <a:r>
              <a:rPr lang="en-US" dirty="0"/>
              <a:t>Date Table</a:t>
            </a:r>
          </a:p>
          <a:p>
            <a:r>
              <a:rPr lang="en-US" dirty="0"/>
              <a:t>SSMS</a:t>
            </a:r>
          </a:p>
          <a:p>
            <a:r>
              <a:rPr lang="en-US" dirty="0"/>
              <a:t>Types of Visual – Univariant, Bivariant, Multivariant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1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13 – Hands-on group activity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73DF8C-1D40-E1F2-2D2D-0253CB4E3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9" y="2170530"/>
            <a:ext cx="5727881" cy="368498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F1E462-0349-0419-76DE-1B5CA8518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54" y="2170530"/>
            <a:ext cx="5581747" cy="368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62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14 – 15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Hands-on Assessment – Power BI</a:t>
            </a:r>
          </a:p>
          <a:p>
            <a:r>
              <a:rPr lang="en-US" dirty="0"/>
              <a:t>Python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Datatypes in Python – Integer, Float, etc.</a:t>
            </a:r>
          </a:p>
          <a:p>
            <a:r>
              <a:rPr lang="en-US" dirty="0"/>
              <a:t>Operations – Arithmetic, Logical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78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14 – Hands-on Assessment – Power bi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96C84B-1787-7479-99D0-697281A8E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73" y="2030180"/>
            <a:ext cx="8183174" cy="393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8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14 – Python - Datatypes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05E516-4DD7-454A-0F1C-514D5E12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40" y="2142392"/>
            <a:ext cx="7306810" cy="376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3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15 – 19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Functions in Python</a:t>
            </a:r>
          </a:p>
          <a:p>
            <a:r>
              <a:rPr lang="en-US" dirty="0"/>
              <a:t>Recursive and Generator Function</a:t>
            </a:r>
          </a:p>
          <a:p>
            <a:r>
              <a:rPr lang="en-US" dirty="0"/>
              <a:t>Types of Argument</a:t>
            </a:r>
          </a:p>
          <a:p>
            <a:r>
              <a:rPr lang="en-US" dirty="0"/>
              <a:t>Classes</a:t>
            </a:r>
          </a:p>
          <a:p>
            <a:r>
              <a:rPr lang="en-US" dirty="0"/>
              <a:t>Datetime library</a:t>
            </a:r>
          </a:p>
          <a:p>
            <a:r>
              <a:rPr lang="en-US" dirty="0"/>
              <a:t>Exception Handling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/>
              <a:t>Lambda Function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22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15 – Python - Functions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789B46-6D77-4188-CAD4-BD5669BAA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3" y="2139284"/>
            <a:ext cx="5354832" cy="3724621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DCDAC7-B8B5-047C-183D-56AE98319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2139284"/>
            <a:ext cx="5600428" cy="372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880D-F8CB-41E1-9136-8CFBA336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16249"/>
            <a:ext cx="4051599" cy="504163"/>
          </a:xfrm>
        </p:spPr>
        <p:txBody>
          <a:bodyPr>
            <a:normAutofit fontScale="90000"/>
          </a:bodyPr>
          <a:lstStyle/>
          <a:p>
            <a:r>
              <a:rPr lang="en-US" dirty="0"/>
              <a:t>Day 3 – 22</a:t>
            </a:r>
            <a:r>
              <a:rPr lang="en-US" baseline="30000" dirty="0"/>
              <a:t>nd</a:t>
            </a:r>
            <a:r>
              <a:rPr lang="en-US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4DE39-1109-47FA-890D-472DF1AB7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DBMS</a:t>
            </a:r>
          </a:p>
          <a:p>
            <a:r>
              <a:rPr lang="en-US" dirty="0"/>
              <a:t>Types of Databases</a:t>
            </a:r>
          </a:p>
          <a:p>
            <a:r>
              <a:rPr lang="en-US" dirty="0"/>
              <a:t>SQL Normalization forms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SQL Commands – Create, Drop, Select, etc.</a:t>
            </a:r>
          </a:p>
          <a:p>
            <a:r>
              <a:rPr lang="en-US" dirty="0"/>
              <a:t>Types of Joins – Outer, Inner, Cross.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6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15 – Python – Datetime and exceptions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B563B0-5AE8-37F3-F465-6BB75CFEE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09" y="2035765"/>
            <a:ext cx="8202570" cy="39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9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16 – 20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Pandas Library</a:t>
            </a:r>
          </a:p>
          <a:p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Pandas Data Transformations – Dropping Null values, changing </a:t>
            </a:r>
            <a:r>
              <a:rPr lang="en-US" dirty="0" err="1"/>
              <a:t>coloumn</a:t>
            </a:r>
            <a:r>
              <a:rPr lang="en-US" dirty="0"/>
              <a:t> to lowercase, etc.</a:t>
            </a:r>
          </a:p>
          <a:p>
            <a:r>
              <a:rPr lang="en-US" dirty="0"/>
              <a:t>Pandas Commands – describe, show, etc.</a:t>
            </a:r>
          </a:p>
          <a:p>
            <a:r>
              <a:rPr lang="en-US" dirty="0"/>
              <a:t>Matplotlib</a:t>
            </a:r>
          </a:p>
          <a:p>
            <a:r>
              <a:rPr lang="en-US" dirty="0"/>
              <a:t>Arrays in Python</a:t>
            </a:r>
          </a:p>
        </p:txBody>
      </p:sp>
    </p:spTree>
    <p:extLst>
      <p:ext uri="{BB962C8B-B14F-4D97-AF65-F5344CB8AC3E}">
        <p14:creationId xmlns:p14="http://schemas.microsoft.com/office/powerpoint/2010/main" val="2632844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16 – Python – pandas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49AF2-255E-EBB7-B450-C9F5C3D66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9" y="2080163"/>
            <a:ext cx="5385732" cy="396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9613D2-100E-20B4-4131-B15BC708D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239" y="2080163"/>
            <a:ext cx="6017702" cy="396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600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17 – 21</a:t>
            </a:r>
            <a:r>
              <a:rPr lang="en-US" sz="2900" baseline="30000" dirty="0"/>
              <a:t>st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Lazy Evaluation</a:t>
            </a:r>
          </a:p>
          <a:p>
            <a:r>
              <a:rPr lang="en-US" dirty="0" err="1"/>
              <a:t>PySpark</a:t>
            </a:r>
            <a:endParaRPr lang="en-US" dirty="0"/>
          </a:p>
          <a:p>
            <a:r>
              <a:rPr lang="en-US" dirty="0" err="1"/>
              <a:t>PySpark</a:t>
            </a:r>
            <a:r>
              <a:rPr lang="en-US" dirty="0"/>
              <a:t> Commands – Read file, Write file, etc.</a:t>
            </a:r>
          </a:p>
          <a:p>
            <a:r>
              <a:rPr lang="en-US" dirty="0"/>
              <a:t>Resilient Distributed Dataset (RDD)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RDD vs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Deployment Types – Client Mode and Cluster Mode</a:t>
            </a:r>
          </a:p>
        </p:txBody>
      </p:sp>
    </p:spTree>
    <p:extLst>
      <p:ext uri="{BB962C8B-B14F-4D97-AF65-F5344CB8AC3E}">
        <p14:creationId xmlns:p14="http://schemas.microsoft.com/office/powerpoint/2010/main" val="173460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17 – Python – </a:t>
            </a:r>
            <a:r>
              <a:rPr lang="en-US" dirty="0" err="1"/>
              <a:t>pYSpark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175FF-8C36-E292-DE20-740BFC43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5" y="2063906"/>
            <a:ext cx="4987073" cy="382516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D2123D-1308-8917-84FD-F98F3C305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01" y="2063905"/>
            <a:ext cx="5868384" cy="38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22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18 – 22</a:t>
            </a:r>
            <a:r>
              <a:rPr lang="en-US" sz="2900" baseline="30000" dirty="0"/>
              <a:t>nd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Partitioning</a:t>
            </a:r>
          </a:p>
          <a:p>
            <a:r>
              <a:rPr lang="en-US" dirty="0"/>
              <a:t>Spark UI URL</a:t>
            </a:r>
          </a:p>
          <a:p>
            <a:r>
              <a:rPr lang="en-US" dirty="0"/>
              <a:t>SQL in </a:t>
            </a:r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When – Otherwise Condition</a:t>
            </a:r>
          </a:p>
          <a:p>
            <a:r>
              <a:rPr lang="en-US" dirty="0"/>
              <a:t>User Defined Schema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Joins</a:t>
            </a:r>
          </a:p>
          <a:p>
            <a:r>
              <a:rPr lang="en-US" dirty="0"/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209671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 fontScale="90000"/>
          </a:bodyPr>
          <a:lstStyle/>
          <a:p>
            <a:r>
              <a:rPr lang="en-US" dirty="0"/>
              <a:t>Day 18 – Python – </a:t>
            </a:r>
            <a:r>
              <a:rPr lang="en-US" dirty="0" err="1"/>
              <a:t>pYSpark</a:t>
            </a:r>
            <a:r>
              <a:rPr lang="en-US" dirty="0"/>
              <a:t> – Partitions and join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DEAEA02-CE14-B4F7-ED48-EA72D60B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6" y="2021747"/>
            <a:ext cx="5675764" cy="38924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C04860F-706E-FD49-31E3-1D119529D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85" y="2021747"/>
            <a:ext cx="5244791" cy="389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85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 fontScale="90000"/>
          </a:bodyPr>
          <a:lstStyle/>
          <a:p>
            <a:r>
              <a:rPr lang="en-US" dirty="0"/>
              <a:t>Day 18 – Python – </a:t>
            </a:r>
            <a:r>
              <a:rPr lang="en-US" dirty="0" err="1"/>
              <a:t>pYSpark</a:t>
            </a:r>
            <a:r>
              <a:rPr lang="en-US" dirty="0"/>
              <a:t> – UDF Schema and SQL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3CBFA6-B9F6-2DD6-4AC9-419B64BCC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5" y="2111420"/>
            <a:ext cx="5331904" cy="37776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7903EB-F927-38B1-678C-381AD4A31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54" y="2111420"/>
            <a:ext cx="5433268" cy="37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50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19 – 25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Caching</a:t>
            </a:r>
          </a:p>
          <a:p>
            <a:r>
              <a:rPr lang="en-US" dirty="0"/>
              <a:t>Persist and different Storage Levels</a:t>
            </a:r>
          </a:p>
          <a:p>
            <a:r>
              <a:rPr lang="en-US" dirty="0"/>
              <a:t>Aggregation</a:t>
            </a:r>
          </a:p>
          <a:p>
            <a:r>
              <a:rPr lang="en-US" dirty="0"/>
              <a:t>Managed and External Tables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-- Only 4 hours training due to </a:t>
            </a:r>
            <a:r>
              <a:rPr lang="en-US" dirty="0" err="1"/>
              <a:t>OneIDA</a:t>
            </a:r>
            <a:r>
              <a:rPr lang="en-US" dirty="0"/>
              <a:t> Event.</a:t>
            </a:r>
          </a:p>
        </p:txBody>
      </p:sp>
    </p:spTree>
    <p:extLst>
      <p:ext uri="{BB962C8B-B14F-4D97-AF65-F5344CB8AC3E}">
        <p14:creationId xmlns:p14="http://schemas.microsoft.com/office/powerpoint/2010/main" val="2366646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20 – 26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Databricks</a:t>
            </a:r>
          </a:p>
          <a:p>
            <a:r>
              <a:rPr lang="en-US" dirty="0"/>
              <a:t>Setting up Azure Databricks</a:t>
            </a:r>
          </a:p>
          <a:p>
            <a:r>
              <a:rPr lang="en-US" dirty="0"/>
              <a:t>Cluster Configuration</a:t>
            </a:r>
          </a:p>
          <a:p>
            <a:r>
              <a:rPr lang="en-US" dirty="0"/>
              <a:t>Mounting</a:t>
            </a:r>
          </a:p>
          <a:p>
            <a:r>
              <a:rPr lang="en-US" dirty="0"/>
              <a:t>Widgets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%run, %md, %language</a:t>
            </a:r>
          </a:p>
          <a:p>
            <a:r>
              <a:rPr lang="en-US" dirty="0"/>
              <a:t>Structured Streaming</a:t>
            </a:r>
          </a:p>
        </p:txBody>
      </p:sp>
    </p:spTree>
    <p:extLst>
      <p:ext uri="{BB962C8B-B14F-4D97-AF65-F5344CB8AC3E}">
        <p14:creationId xmlns:p14="http://schemas.microsoft.com/office/powerpoint/2010/main" val="410051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DC76-FE36-42B8-851C-8BB8D994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4"/>
            <a:ext cx="3783151" cy="462099"/>
          </a:xfrm>
        </p:spPr>
        <p:txBody>
          <a:bodyPr>
            <a:noAutofit/>
          </a:bodyPr>
          <a:lstStyle/>
          <a:p>
            <a:r>
              <a:rPr lang="en-US" sz="2800" dirty="0"/>
              <a:t>Day 3 – </a:t>
            </a:r>
            <a:r>
              <a:rPr lang="en-US" sz="2800" dirty="0" err="1"/>
              <a:t>Postgresql</a:t>
            </a:r>
            <a:endParaRPr lang="en-US" sz="28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4019FBD-E665-470C-B647-592455E6C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8" y="2382231"/>
            <a:ext cx="5789807" cy="308411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8FA14EF-216A-40D1-9D0E-4B446A7B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94" y="2125448"/>
            <a:ext cx="5789808" cy="38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82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20 – Databricks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83BA5-CBC8-E9CB-894C-F5701AC7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13" y="2255229"/>
            <a:ext cx="5449047" cy="3633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3B4BBB-8109-2373-0CD3-01F8641F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330" y="2255230"/>
            <a:ext cx="5678911" cy="363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8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21 – 27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-- I was absent.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was done:</a:t>
            </a:r>
          </a:p>
          <a:p>
            <a:pPr lvl="1"/>
            <a:r>
              <a:rPr lang="en-US" dirty="0"/>
              <a:t>Structured Streaming</a:t>
            </a:r>
          </a:p>
          <a:p>
            <a:pPr lvl="1"/>
            <a:r>
              <a:rPr lang="en-US" dirty="0"/>
              <a:t>Delta Table and Parquet Table</a:t>
            </a:r>
          </a:p>
          <a:p>
            <a:pPr lvl="1"/>
            <a:r>
              <a:rPr lang="en-US" dirty="0"/>
              <a:t>Medallion / Multi-hop architecture</a:t>
            </a:r>
          </a:p>
          <a:p>
            <a:pPr lvl="1"/>
            <a:r>
              <a:rPr lang="en-US" dirty="0"/>
              <a:t>Unity Catalog in Databricks</a:t>
            </a:r>
          </a:p>
          <a:p>
            <a:pPr lvl="1"/>
            <a:r>
              <a:rPr lang="en-US" dirty="0" err="1"/>
              <a:t>Metastore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22 – 28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What is Docker</a:t>
            </a:r>
          </a:p>
          <a:p>
            <a:r>
              <a:rPr lang="en-US" dirty="0"/>
              <a:t>Docker initialization in VM</a:t>
            </a:r>
          </a:p>
          <a:p>
            <a:r>
              <a:rPr lang="en-US" dirty="0"/>
              <a:t>Build Docker Image – App, Requirement.txt, </a:t>
            </a:r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Docker Push</a:t>
            </a:r>
          </a:p>
          <a:p>
            <a:r>
              <a:rPr lang="en-US" dirty="0"/>
              <a:t>Azure Container Registry (ACR)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Azure Kubernetes Services (AKS)</a:t>
            </a:r>
          </a:p>
          <a:p>
            <a:r>
              <a:rPr lang="en-US" dirty="0"/>
              <a:t>Deploy a single-image application using code and UI.</a:t>
            </a:r>
          </a:p>
        </p:txBody>
      </p:sp>
    </p:spTree>
    <p:extLst>
      <p:ext uri="{BB962C8B-B14F-4D97-AF65-F5344CB8AC3E}">
        <p14:creationId xmlns:p14="http://schemas.microsoft.com/office/powerpoint/2010/main" val="17958671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22 – Docker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99048-5250-D0BC-785E-A2D1811D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43" y="2261228"/>
            <a:ext cx="5306050" cy="361526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C36F28-4EE6-D82E-B049-C46337DFE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61228"/>
            <a:ext cx="5680757" cy="36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83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22 – Single-image app through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2FD07-03B2-13FF-FBD5-ED21A0BE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1" y="2072634"/>
            <a:ext cx="5517128" cy="3766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EFDB2C-0F12-D078-EEBF-DB5434E4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761" y="2072634"/>
            <a:ext cx="5517127" cy="376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43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23 – 29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Azure </a:t>
            </a:r>
            <a:r>
              <a:rPr lang="en-US" dirty="0" err="1"/>
              <a:t>Devops</a:t>
            </a:r>
            <a:r>
              <a:rPr lang="en-US" dirty="0"/>
              <a:t> – Boards, Repos, Pipelines, Test Plans</a:t>
            </a:r>
          </a:p>
          <a:p>
            <a:r>
              <a:rPr lang="en-US" dirty="0"/>
              <a:t>Work Items – Epic, Feature, User Story, Task, etc.</a:t>
            </a:r>
          </a:p>
          <a:p>
            <a:r>
              <a:rPr lang="en-US" dirty="0"/>
              <a:t>Azure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en-US" dirty="0" err="1"/>
              <a:t>Handson</a:t>
            </a:r>
            <a:endParaRPr lang="en-US" dirty="0"/>
          </a:p>
          <a:p>
            <a:r>
              <a:rPr lang="en-US" dirty="0"/>
              <a:t>Azure Repos</a:t>
            </a:r>
          </a:p>
          <a:p>
            <a:r>
              <a:rPr lang="en-US" dirty="0"/>
              <a:t>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11122779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23 – </a:t>
            </a:r>
            <a:r>
              <a:rPr lang="en-US" dirty="0" err="1"/>
              <a:t>Devops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24DB8-B9AA-1049-D5DC-C5AE1013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60" y="2126698"/>
            <a:ext cx="5118430" cy="3762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F0C06-4E27-D211-0DAB-1EF83BEAB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93" y="2126698"/>
            <a:ext cx="5857347" cy="37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564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24 – 3</a:t>
            </a:r>
            <a:r>
              <a:rPr lang="en-US" sz="2900" baseline="30000" dirty="0"/>
              <a:t>rd</a:t>
            </a:r>
            <a:r>
              <a:rPr lang="en-US" sz="2900" dirty="0"/>
              <a:t> October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Types of Machine Learning Algorithms – Supervised, Unsupervised, Semi-Supervised, Reinforcement</a:t>
            </a:r>
          </a:p>
          <a:p>
            <a:r>
              <a:rPr lang="en-US" dirty="0"/>
              <a:t>Overview of Azure ML Studio</a:t>
            </a:r>
          </a:p>
          <a:p>
            <a:r>
              <a:rPr lang="en-US" dirty="0"/>
              <a:t>Creating and running Pipelines in ML Studio</a:t>
            </a:r>
          </a:p>
        </p:txBody>
      </p:sp>
    </p:spTree>
    <p:extLst>
      <p:ext uri="{BB962C8B-B14F-4D97-AF65-F5344CB8AC3E}">
        <p14:creationId xmlns:p14="http://schemas.microsoft.com/office/powerpoint/2010/main" val="32864551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24 – Azure ml studio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01DE0D3-ED95-F9B5-3841-6BAB445A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16" y="2121898"/>
            <a:ext cx="8190007" cy="374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97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25 – 4</a:t>
            </a:r>
            <a:r>
              <a:rPr lang="en-US" sz="2900" baseline="30000" dirty="0"/>
              <a:t>th</a:t>
            </a:r>
            <a:r>
              <a:rPr lang="en-US" sz="2900" dirty="0"/>
              <a:t> October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Creating Pipelines with </a:t>
            </a:r>
            <a:r>
              <a:rPr lang="en-US" dirty="0" err="1"/>
              <a:t>HyperParameters</a:t>
            </a:r>
            <a:endParaRPr lang="en-US" dirty="0"/>
          </a:p>
          <a:p>
            <a:r>
              <a:rPr lang="en-US" dirty="0"/>
              <a:t>Automated ML</a:t>
            </a:r>
          </a:p>
          <a:p>
            <a:r>
              <a:rPr lang="en-US" dirty="0"/>
              <a:t>Azure ML Hands-on Assessment</a:t>
            </a:r>
          </a:p>
          <a:p>
            <a:r>
              <a:rPr lang="en-US" dirty="0"/>
              <a:t>Start of the Final Case Study</a:t>
            </a:r>
          </a:p>
        </p:txBody>
      </p:sp>
    </p:spTree>
    <p:extLst>
      <p:ext uri="{BB962C8B-B14F-4D97-AF65-F5344CB8AC3E}">
        <p14:creationId xmlns:p14="http://schemas.microsoft.com/office/powerpoint/2010/main" val="41326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DC76-FE36-42B8-851C-8BB8D994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391654"/>
            <a:ext cx="3757984" cy="462099"/>
          </a:xfrm>
        </p:spPr>
        <p:txBody>
          <a:bodyPr>
            <a:noAutofit/>
          </a:bodyPr>
          <a:lstStyle/>
          <a:p>
            <a:r>
              <a:rPr lang="en-US" sz="2800" dirty="0"/>
              <a:t>Day 3 – </a:t>
            </a:r>
            <a:r>
              <a:rPr lang="en-US" sz="2800" dirty="0" err="1"/>
              <a:t>Postgresql</a:t>
            </a:r>
            <a:endParaRPr lang="en-US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320E8D-DAB2-4011-AA97-592BD347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08" y="2045425"/>
            <a:ext cx="5965214" cy="376814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60725FF-6563-481F-9696-0666AAA03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2" y="2511343"/>
            <a:ext cx="5245050" cy="24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25 – Azure ml studio</a:t>
            </a:r>
          </a:p>
        </p:txBody>
      </p:sp>
      <p:pic>
        <p:nvPicPr>
          <p:cNvPr id="5" name="Picture 4" descr="A computer screen shot of a chat&#10;&#10;Description automatically generated">
            <a:extLst>
              <a:ext uri="{FF2B5EF4-FFF2-40B4-BE49-F238E27FC236}">
                <a16:creationId xmlns:a16="http://schemas.microsoft.com/office/drawing/2014/main" id="{E0119A22-3BD1-2BF8-FD86-93D5F54F1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3" y="2046914"/>
            <a:ext cx="5629014" cy="382363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9E45821-D0F4-D95F-8D3B-217EE0CB0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67" y="2046914"/>
            <a:ext cx="5547920" cy="38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87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Blue Background Blue Thank You Images For Ppt - The calm lake on the ...">
            <a:extLst>
              <a:ext uri="{FF2B5EF4-FFF2-40B4-BE49-F238E27FC236}">
                <a16:creationId xmlns:a16="http://schemas.microsoft.com/office/drawing/2014/main" id="{485C4A93-48E6-4421-9C4B-E42F2C59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93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DC76-FE36-42B8-851C-8BB8D994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391654"/>
            <a:ext cx="3757984" cy="462099"/>
          </a:xfrm>
        </p:spPr>
        <p:txBody>
          <a:bodyPr>
            <a:noAutofit/>
          </a:bodyPr>
          <a:lstStyle/>
          <a:p>
            <a:r>
              <a:rPr lang="en-US" sz="2800" dirty="0"/>
              <a:t>Day 3 – </a:t>
            </a:r>
            <a:r>
              <a:rPr lang="en-US" sz="2800" dirty="0" err="1"/>
              <a:t>Postgresql</a:t>
            </a:r>
            <a:endParaRPr lang="en-US" sz="2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ED83C0-D6E7-4526-8AD5-750450F9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39" y="2201641"/>
            <a:ext cx="7030240" cy="424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022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1067</TotalTime>
  <Words>1518</Words>
  <Application>Microsoft Office PowerPoint</Application>
  <PresentationFormat>Widescreen</PresentationFormat>
  <Paragraphs>306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Gill Sans MT</vt:lpstr>
      <vt:lpstr>Wingdings</vt:lpstr>
      <vt:lpstr>Gallery</vt:lpstr>
      <vt:lpstr>My Learnings During the Bootcamp Training</vt:lpstr>
      <vt:lpstr>Foundational Training</vt:lpstr>
      <vt:lpstr>Day 1 – 18th August</vt:lpstr>
      <vt:lpstr>Day 2 – 21st August</vt:lpstr>
      <vt:lpstr>Day 2 – Azure Devops</vt:lpstr>
      <vt:lpstr>Day 3 – 22nd August</vt:lpstr>
      <vt:lpstr>Day 3 – Postgresql</vt:lpstr>
      <vt:lpstr>Day 3 – Postgresql</vt:lpstr>
      <vt:lpstr>Day 3 – Postgresql</vt:lpstr>
      <vt:lpstr>Day 4 – 23rd August</vt:lpstr>
      <vt:lpstr>Day 5 – 24th august</vt:lpstr>
      <vt:lpstr>Day 6 – 25th august</vt:lpstr>
      <vt:lpstr>Day 6 – Github actions </vt:lpstr>
      <vt:lpstr>Day 6 – Azure VM Creation</vt:lpstr>
      <vt:lpstr>Day 7 – 28th August</vt:lpstr>
      <vt:lpstr>Day 7 – Case study - devops</vt:lpstr>
      <vt:lpstr>Day 7 – Case study – Vm and Webapp</vt:lpstr>
      <vt:lpstr>Day 7 – Case study – Github</vt:lpstr>
      <vt:lpstr>Day 7 – Case study – Maven &amp; Prometheus</vt:lpstr>
      <vt:lpstr>Day 7 – Case study – Docker</vt:lpstr>
      <vt:lpstr>Custom Training</vt:lpstr>
      <vt:lpstr>Day 1 – 29th August</vt:lpstr>
      <vt:lpstr>Day 2 – 30th August </vt:lpstr>
      <vt:lpstr>Day 3 – 31st August </vt:lpstr>
      <vt:lpstr>Day 3 – Azure SQL</vt:lpstr>
      <vt:lpstr>Day 4 – 1st September</vt:lpstr>
      <vt:lpstr>Day 4 – Azure SQL - Joins</vt:lpstr>
      <vt:lpstr>Day 4 – Azure SQL – Sub-Query</vt:lpstr>
      <vt:lpstr>Day 5 – 4th September</vt:lpstr>
      <vt:lpstr>Day 5 – Azure File share</vt:lpstr>
      <vt:lpstr>Day 5 – Azure File share - snapshots</vt:lpstr>
      <vt:lpstr>Day 5 – Azure File share – create table and TCO Calculator</vt:lpstr>
      <vt:lpstr>Day 6 – 5th September</vt:lpstr>
      <vt:lpstr>Day 6 – ADF – IR and LS</vt:lpstr>
      <vt:lpstr>Day 7 – 6th September</vt:lpstr>
      <vt:lpstr>Day 7 – ADF – Pipeline and dataset </vt:lpstr>
      <vt:lpstr>Day 7 – ADF – Copy data and parameters</vt:lpstr>
      <vt:lpstr>Day 7 – ADF – Get metadata and if-else</vt:lpstr>
      <vt:lpstr>Day 8 – 7th September</vt:lpstr>
      <vt:lpstr>Day 8 – ADF – For each and data flow activity</vt:lpstr>
      <vt:lpstr>Day 8 – ADF – data flow</vt:lpstr>
      <vt:lpstr>Day 9 – 8th September</vt:lpstr>
      <vt:lpstr>Day 9 – ADF – Copy Data</vt:lpstr>
      <vt:lpstr>Day 9 – ADF – CDC</vt:lpstr>
      <vt:lpstr>Day 9 – ADF – Runbooks</vt:lpstr>
      <vt:lpstr>Day 10 – 11th September</vt:lpstr>
      <vt:lpstr>Day 11 – 12th September</vt:lpstr>
      <vt:lpstr>Day 11 – Spark pool and dedicated pool </vt:lpstr>
      <vt:lpstr>Day 11 – DB collation and CTE</vt:lpstr>
      <vt:lpstr>Day 12 – 13th September</vt:lpstr>
      <vt:lpstr>Day 12 – Relationships and parameters </vt:lpstr>
      <vt:lpstr>Day 12 – RLS and Dashboard</vt:lpstr>
      <vt:lpstr>Day 13 – 14th September</vt:lpstr>
      <vt:lpstr>Day 13 – Hands-on group activity</vt:lpstr>
      <vt:lpstr>Day 14 – 15th September</vt:lpstr>
      <vt:lpstr>Day 14 – Hands-on Assessment – Power bi</vt:lpstr>
      <vt:lpstr>Day 14 – Python - Datatypes</vt:lpstr>
      <vt:lpstr>Day 15 – 19th September</vt:lpstr>
      <vt:lpstr>Day 15 – Python - Functions</vt:lpstr>
      <vt:lpstr>Day 15 – Python – Datetime and exceptions</vt:lpstr>
      <vt:lpstr>Day 16 – 20th September</vt:lpstr>
      <vt:lpstr>Day 16 – Python – pandas </vt:lpstr>
      <vt:lpstr>Day 17 – 21st September</vt:lpstr>
      <vt:lpstr>Day 17 – Python – pYSpark </vt:lpstr>
      <vt:lpstr>Day 18 – 22nd September</vt:lpstr>
      <vt:lpstr>Day 18 – Python – pYSpark – Partitions and join </vt:lpstr>
      <vt:lpstr>Day 18 – Python – pYSpark – UDF Schema and SQL</vt:lpstr>
      <vt:lpstr>Day 19 – 25th September</vt:lpstr>
      <vt:lpstr>Day 20 – 26th September</vt:lpstr>
      <vt:lpstr>Day 20 – Databricks</vt:lpstr>
      <vt:lpstr>Day 21 – 27th September</vt:lpstr>
      <vt:lpstr>Day 22 – 28th September</vt:lpstr>
      <vt:lpstr>Day 22 – Docker</vt:lpstr>
      <vt:lpstr>Day 22 – Single-image app through UI</vt:lpstr>
      <vt:lpstr>Day 23 – 29th September</vt:lpstr>
      <vt:lpstr>Day 23 – Devops</vt:lpstr>
      <vt:lpstr>Day 24 – 3rd October</vt:lpstr>
      <vt:lpstr>Day 24 – Azure ml studio</vt:lpstr>
      <vt:lpstr>Day 25 – 4th October</vt:lpstr>
      <vt:lpstr>Day 25 – Azure ml studio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Learnings During the Bootcamp Training</dc:title>
  <dc:creator>Sood, Pragun SBOBNG-PTIY/FAA</dc:creator>
  <cp:lastModifiedBy>Sood, Pragun SBOBNG-PTIY/FAA</cp:lastModifiedBy>
  <cp:revision>20</cp:revision>
  <dcterms:created xsi:type="dcterms:W3CDTF">2023-08-22T05:32:12Z</dcterms:created>
  <dcterms:modified xsi:type="dcterms:W3CDTF">2023-10-04T10:09:43Z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cb1e24-a0e2-4a4c-9340-733297c9cd7c_Enabled">
    <vt:lpwstr>true</vt:lpwstr>
  </property>
  <property fmtid="{D5CDD505-2E9C-101B-9397-08002B2CF9AE}" pid="3" name="MSIP_Label_d0cb1e24-a0e2-4a4c-9340-733297c9cd7c_SetDate">
    <vt:lpwstr>2023-08-22T06:16:18Z</vt:lpwstr>
  </property>
  <property fmtid="{D5CDD505-2E9C-101B-9397-08002B2CF9AE}" pid="4" name="MSIP_Label_d0cb1e24-a0e2-4a4c-9340-733297c9cd7c_Method">
    <vt:lpwstr>Privileged</vt:lpwstr>
  </property>
  <property fmtid="{D5CDD505-2E9C-101B-9397-08002B2CF9AE}" pid="5" name="MSIP_Label_d0cb1e24-a0e2-4a4c-9340-733297c9cd7c_Name">
    <vt:lpwstr>Internal</vt:lpwstr>
  </property>
  <property fmtid="{D5CDD505-2E9C-101B-9397-08002B2CF9AE}" pid="6" name="MSIP_Label_d0cb1e24-a0e2-4a4c-9340-733297c9cd7c_SiteId">
    <vt:lpwstr>db1e96a8-a3da-442a-930b-235cac24cd5c</vt:lpwstr>
  </property>
  <property fmtid="{D5CDD505-2E9C-101B-9397-08002B2CF9AE}" pid="7" name="MSIP_Label_d0cb1e24-a0e2-4a4c-9340-733297c9cd7c_ActionId">
    <vt:lpwstr>bc235458-4974-444a-957c-a786b99a4cb1</vt:lpwstr>
  </property>
  <property fmtid="{D5CDD505-2E9C-101B-9397-08002B2CF9AE}" pid="8" name="MSIP_Label_d0cb1e24-a0e2-4a4c-9340-733297c9cd7c_ContentBits">
    <vt:lpwstr>0</vt:lpwstr>
  </property>
</Properties>
</file>